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notesMasterIdLst>
    <p:notesMasterId r:id="rId16"/>
  </p:notesMasterIdLst>
  <p:handoutMasterIdLst>
    <p:handoutMasterId r:id="rId17"/>
  </p:handoutMasterIdLst>
  <p:sldIdLst>
    <p:sldId id="622" r:id="rId4"/>
    <p:sldId id="676" r:id="rId5"/>
    <p:sldId id="654" r:id="rId6"/>
    <p:sldId id="655" r:id="rId7"/>
    <p:sldId id="656" r:id="rId8"/>
    <p:sldId id="677" r:id="rId9"/>
    <p:sldId id="680" r:id="rId10"/>
    <p:sldId id="681" r:id="rId11"/>
    <p:sldId id="682" r:id="rId12"/>
    <p:sldId id="683" r:id="rId13"/>
    <p:sldId id="684" r:id="rId14"/>
    <p:sldId id="685" r:id="rId15"/>
  </p:sldIdLst>
  <p:sldSz cx="12192000" cy="6858000"/>
  <p:notesSz cx="6797675" cy="9926638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92403397-DC87-4AA5-9E50-DFD4A1CCB781}">
          <p14:sldIdLst>
            <p14:sldId id="622"/>
            <p14:sldId id="676"/>
            <p14:sldId id="654"/>
            <p14:sldId id="655"/>
            <p14:sldId id="656"/>
            <p14:sldId id="677"/>
            <p14:sldId id="680"/>
            <p14:sldId id="681"/>
            <p14:sldId id="682"/>
            <p14:sldId id="683"/>
            <p14:sldId id="684"/>
            <p14:sldId id="685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UNG, Wai-chung Henry" initials="LWH" lastIdx="15" clrIdx="0">
    <p:extLst>
      <p:ext uri="{19B8F6BF-5375-455C-9EA6-DF929625EA0E}">
        <p15:presenceInfo xmlns:p15="http://schemas.microsoft.com/office/powerpoint/2012/main" userId="S-1-5-21-2637006528-1015924553-1750768987-1160" providerId="AD"/>
      </p:ext>
    </p:extLst>
  </p:cmAuthor>
  <p:cmAuthor id="2" name="SIM7" initials="SIM7" lastIdx="19" clrIdx="1">
    <p:extLst>
      <p:ext uri="{19B8F6BF-5375-455C-9EA6-DF929625EA0E}">
        <p15:presenceInfo xmlns:p15="http://schemas.microsoft.com/office/powerpoint/2012/main" userId="SIM7" providerId="None"/>
      </p:ext>
    </p:extLst>
  </p:cmAuthor>
  <p:cmAuthor id="3" name="LAM, Hiu-fung Cathy" initials="LHC" lastIdx="6" clrIdx="2">
    <p:extLst>
      <p:ext uri="{19B8F6BF-5375-455C-9EA6-DF929625EA0E}">
        <p15:presenceInfo xmlns:p15="http://schemas.microsoft.com/office/powerpoint/2012/main" userId="S-1-5-21-2637006528-1015924553-1750768987-30449" providerId="AD"/>
      </p:ext>
    </p:extLst>
  </p:cmAuthor>
  <p:cmAuthor id="4" name="SIM" initials="SIM" lastIdx="22" clrIdx="3">
    <p:extLst>
      <p:ext uri="{19B8F6BF-5375-455C-9EA6-DF929625EA0E}">
        <p15:presenceInfo xmlns:p15="http://schemas.microsoft.com/office/powerpoint/2012/main" userId="SIM" providerId="None"/>
      </p:ext>
    </p:extLst>
  </p:cmAuthor>
  <p:cmAuthor id="5" name="Ricardo Yu" initials="RY" lastIdx="15" clrIdx="4">
    <p:extLst>
      <p:ext uri="{19B8F6BF-5375-455C-9EA6-DF929625EA0E}">
        <p15:presenceInfo xmlns:p15="http://schemas.microsoft.com/office/powerpoint/2012/main" userId="S::ricardo.yu@ges.com.hk::48e45529-1bd2-4b89-9705-aafce10c1be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AFD"/>
    <a:srgbClr val="2E75B6"/>
    <a:srgbClr val="CEE1F2"/>
    <a:srgbClr val="B5D2EC"/>
    <a:srgbClr val="FF3399"/>
    <a:srgbClr val="663300"/>
    <a:srgbClr val="FFCC99"/>
    <a:srgbClr val="FFCCFF"/>
    <a:srgbClr val="CC00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56" autoAdjust="0"/>
    <p:restoredTop sz="83605" autoAdjust="0"/>
  </p:normalViewPr>
  <p:slideViewPr>
    <p:cSldViewPr snapToGrid="0">
      <p:cViewPr varScale="1">
        <p:scale>
          <a:sx n="95" d="100"/>
          <a:sy n="95" d="100"/>
        </p:scale>
        <p:origin x="1098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298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commentAuthors" Target="commentAuthors.xml"/><Relationship Id="rId3" Type="http://schemas.openxmlformats.org/officeDocument/2006/relationships/slideMaster" Target="slideMasters/slideMaster1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44957" cy="498396"/>
          </a:xfrm>
          <a:prstGeom prst="rect">
            <a:avLst/>
          </a:prstGeom>
        </p:spPr>
        <p:txBody>
          <a:bodyPr vert="horz" lIns="91846" tIns="45924" rIns="91846" bIns="45924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1099" y="3"/>
            <a:ext cx="2944957" cy="498396"/>
          </a:xfrm>
          <a:prstGeom prst="rect">
            <a:avLst/>
          </a:prstGeom>
        </p:spPr>
        <p:txBody>
          <a:bodyPr vert="horz" lIns="91846" tIns="45924" rIns="91846" bIns="45924" rtlCol="0"/>
          <a:lstStyle>
            <a:lvl1pPr algn="r">
              <a:defRPr sz="1200"/>
            </a:lvl1pPr>
          </a:lstStyle>
          <a:p>
            <a:fld id="{5A6930C4-1CEF-44DC-BA4F-D4673626C546}" type="datetimeFigureOut">
              <a:rPr lang="zh-HK" altLang="en-US" smtClean="0"/>
              <a:t>9/1/2025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9428245"/>
            <a:ext cx="2944957" cy="498396"/>
          </a:xfrm>
          <a:prstGeom prst="rect">
            <a:avLst/>
          </a:prstGeom>
        </p:spPr>
        <p:txBody>
          <a:bodyPr vert="horz" lIns="91846" tIns="45924" rIns="91846" bIns="45924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1099" y="9428245"/>
            <a:ext cx="2944957" cy="498396"/>
          </a:xfrm>
          <a:prstGeom prst="rect">
            <a:avLst/>
          </a:prstGeom>
        </p:spPr>
        <p:txBody>
          <a:bodyPr vert="horz" lIns="91846" tIns="45924" rIns="91846" bIns="45924" rtlCol="0" anchor="b"/>
          <a:lstStyle>
            <a:lvl1pPr algn="r">
              <a:defRPr sz="1200"/>
            </a:lvl1pPr>
          </a:lstStyle>
          <a:p>
            <a:fld id="{CDEF0C94-2FE2-4F67-B31A-C622EEA70FD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577704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732" cy="498630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864" y="1"/>
            <a:ext cx="2945732" cy="498630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r">
              <a:defRPr sz="1200"/>
            </a:lvl1pPr>
          </a:lstStyle>
          <a:p>
            <a:fld id="{71A6E3F1-224B-425D-A857-3CA308D64953}" type="datetimeFigureOut">
              <a:rPr lang="zh-HK" altLang="en-US" smtClean="0"/>
              <a:t>9/1/2025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46" tIns="45473" rIns="90946" bIns="45473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202" y="4777198"/>
            <a:ext cx="5437275" cy="3908613"/>
          </a:xfrm>
          <a:prstGeom prst="rect">
            <a:avLst/>
          </a:prstGeom>
        </p:spPr>
        <p:txBody>
          <a:bodyPr vert="horz" lIns="90946" tIns="45473" rIns="90946" bIns="45473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2" y="9428010"/>
            <a:ext cx="2945732" cy="498628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864" y="9428010"/>
            <a:ext cx="2945732" cy="498628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r">
              <a:defRPr sz="1200"/>
            </a:lvl1pPr>
          </a:lstStyle>
          <a:p>
            <a:fld id="{1E360F69-5F52-4D59-8E6C-D976104DA97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927069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26">
            <a:extLst>
              <a:ext uri="{FF2B5EF4-FFF2-40B4-BE49-F238E27FC236}">
                <a16:creationId xmlns:a16="http://schemas.microsoft.com/office/drawing/2014/main" id="{635241B9-6404-4628-AE09-839B066B3AB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844800" y="2438400"/>
            <a:ext cx="7924800" cy="1143000"/>
          </a:xfrm>
          <a:prstGeom prst="rect">
            <a:avLst/>
          </a:prstGeom>
        </p:spPr>
        <p:txBody>
          <a:bodyPr/>
          <a:lstStyle>
            <a:lvl1pPr algn="r">
              <a:defRPr lang="en-US" altLang="zh-TW" sz="4800" b="1" noProof="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lvl="0"/>
            <a:r>
              <a:rPr lang="zh-TW" altLang="en-US" noProof="0" dirty="0"/>
              <a:t>按一下以編輯母片標題樣式</a:t>
            </a:r>
            <a:endParaRPr lang="en-US" altLang="zh-TW" noProof="0" dirty="0"/>
          </a:p>
        </p:txBody>
      </p:sp>
      <p:sp>
        <p:nvSpPr>
          <p:cNvPr id="13" name="Rectangle 1027">
            <a:extLst>
              <a:ext uri="{FF2B5EF4-FFF2-40B4-BE49-F238E27FC236}">
                <a16:creationId xmlns:a16="http://schemas.microsoft.com/office/drawing/2014/main" id="{5E4EDF56-8EA8-4F51-AA6F-DB1DEFF70B6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844800" y="3810001"/>
            <a:ext cx="7924800" cy="974725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600">
                <a:solidFill>
                  <a:srgbClr val="004A48"/>
                </a:solidFill>
                <a:latin typeface="Cooper Black" pitchFamily="18" charset="0"/>
              </a:defRPr>
            </a:lvl1pPr>
          </a:lstStyle>
          <a:p>
            <a:pPr lvl="0"/>
            <a:r>
              <a:rPr lang="zh-TW" altLang="en-US" noProof="0"/>
              <a:t>按一下以編輯母片子標題樣式</a:t>
            </a:r>
            <a:endParaRPr lang="en-US" altLang="zh-TW" noProof="0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4FCD2874-BFE6-457A-ACBB-071CAF287E2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81" y="17393"/>
            <a:ext cx="2489606" cy="1590730"/>
          </a:xfrm>
          <a:prstGeom prst="rect">
            <a:avLst/>
          </a:prstGeom>
        </p:spPr>
      </p:pic>
      <p:grpSp>
        <p:nvGrpSpPr>
          <p:cNvPr id="11" name="Group 4">
            <a:extLst>
              <a:ext uri="{FF2B5EF4-FFF2-40B4-BE49-F238E27FC236}">
                <a16:creationId xmlns:a16="http://schemas.microsoft.com/office/drawing/2014/main" id="{13E72F35-3812-4F97-BA68-593F2C02403D}"/>
              </a:ext>
            </a:extLst>
          </p:cNvPr>
          <p:cNvGrpSpPr/>
          <p:nvPr userDrawn="1"/>
        </p:nvGrpSpPr>
        <p:grpSpPr>
          <a:xfrm>
            <a:off x="11351895" y="0"/>
            <a:ext cx="840103" cy="6858000"/>
            <a:chOff x="250409" y="0"/>
            <a:chExt cx="272970" cy="2087880"/>
          </a:xfrm>
        </p:grpSpPr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5219A514-3B88-467B-B1CA-C375CE10ACC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0409" y="0"/>
              <a:ext cx="272970" cy="2087880"/>
            </a:xfrm>
            <a:custGeom>
              <a:avLst/>
              <a:gdLst/>
              <a:ahLst/>
              <a:cxnLst/>
              <a:rect l="l" t="t" r="r" b="b"/>
              <a:pathLst>
                <a:path w="523379" h="3479800">
                  <a:moveTo>
                    <a:pt x="0" y="0"/>
                  </a:moveTo>
                  <a:lnTo>
                    <a:pt x="523379" y="0"/>
                  </a:lnTo>
                  <a:lnTo>
                    <a:pt x="523379" y="3479800"/>
                  </a:lnTo>
                  <a:lnTo>
                    <a:pt x="0" y="3479800"/>
                  </a:lnTo>
                  <a:close/>
                </a:path>
              </a:pathLst>
            </a:custGeom>
            <a:solidFill>
              <a:srgbClr val="D7E7F5"/>
            </a:solidFill>
          </p:spPr>
          <p:txBody>
            <a:bodyPr vert="vert270" tIns="10800" bIns="10800"/>
            <a:lstStyle/>
            <a:p>
              <a:r>
                <a:rPr lang="en-US" altLang="zh-TW" sz="4000" dirty="0">
                  <a:solidFill>
                    <a:srgbClr val="EBF0F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zh-TW" altLang="en-US" sz="4000" dirty="0">
                <a:solidFill>
                  <a:srgbClr val="EBF0F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7" name="矩形 16">
            <a:extLst>
              <a:ext uri="{FF2B5EF4-FFF2-40B4-BE49-F238E27FC236}">
                <a16:creationId xmlns:a16="http://schemas.microsoft.com/office/drawing/2014/main" id="{AD288FEC-AA20-43F8-835C-0CEBA2C73EC1}"/>
              </a:ext>
            </a:extLst>
          </p:cNvPr>
          <p:cNvSpPr/>
          <p:nvPr userDrawn="1"/>
        </p:nvSpPr>
        <p:spPr>
          <a:xfrm>
            <a:off x="333148" y="5648464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kumimoji="1" lang="zh-TW" altLang="en-US" sz="2000" dirty="0">
                <a:ln>
                  <a:solidFill>
                    <a:srgbClr val="0070C0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教育局</a:t>
            </a:r>
          </a:p>
          <a:p>
            <a:pPr>
              <a:defRPr/>
            </a:pPr>
            <a:r>
              <a:rPr kumimoji="1" lang="zh-TW" altLang="en-US" sz="2000" dirty="0">
                <a:ln>
                  <a:solidFill>
                    <a:srgbClr val="0070C0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系統及資訊管理組</a:t>
            </a:r>
          </a:p>
        </p:txBody>
      </p:sp>
      <p:pic>
        <p:nvPicPr>
          <p:cNvPr id="20" name="圖片 19">
            <a:extLst>
              <a:ext uri="{FF2B5EF4-FFF2-40B4-BE49-F238E27FC236}">
                <a16:creationId xmlns:a16="http://schemas.microsoft.com/office/drawing/2014/main" id="{4539CA01-2C86-42BF-BC79-9C12D166EC2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161855" y="3730074"/>
            <a:ext cx="6264000" cy="129717"/>
          </a:xfrm>
          <a:prstGeom prst="rect">
            <a:avLst/>
          </a:prstGeom>
        </p:spPr>
      </p:pic>
      <p:pic>
        <p:nvPicPr>
          <p:cNvPr id="21" name="圖片 20">
            <a:extLst>
              <a:ext uri="{FF2B5EF4-FFF2-40B4-BE49-F238E27FC236}">
                <a16:creationId xmlns:a16="http://schemas.microsoft.com/office/drawing/2014/main" id="{59EC2015-1BCE-4CAC-82A4-E0B3CD2E44D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579227" y="3563420"/>
            <a:ext cx="6372000" cy="135604"/>
          </a:xfrm>
          <a:prstGeom prst="rect">
            <a:avLst/>
          </a:prstGeo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01AEA9E3-178C-490D-AC73-A7332BBA0AA6}"/>
              </a:ext>
            </a:extLst>
          </p:cNvPr>
          <p:cNvSpPr txBox="1"/>
          <p:nvPr userDrawn="1"/>
        </p:nvSpPr>
        <p:spPr>
          <a:xfrm rot="16200000">
            <a:off x="10192598" y="4788826"/>
            <a:ext cx="31586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b="1" spc="-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CloudSAMS</a:t>
            </a:r>
            <a:endParaRPr lang="en-US" sz="4000" b="1" spc="-15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1280052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72786" y="271659"/>
            <a:ext cx="9550400" cy="76200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</a:lstStyle>
          <a:p>
            <a:r>
              <a:rPr lang="zh-TW" altLang="en-US" dirty="0"/>
              <a:t>按一下以編輯母片標題樣式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lang="zh-TW" altLang="en-US" sz="2400" dirty="0">
                <a:solidFill>
                  <a:schemeClr val="folHlink"/>
                </a:solidFill>
                <a:latin typeface="+mn-lt"/>
                <a:ea typeface="+mn-ea"/>
                <a:cs typeface="+mn-cs"/>
              </a:defRPr>
            </a:lvl1pPr>
            <a:lvl2pPr>
              <a:defRPr lang="zh-TW" altLang="en-US" sz="2100" dirty="0">
                <a:solidFill>
                  <a:schemeClr val="folHlink"/>
                </a:solidFill>
                <a:latin typeface="+mn-lt"/>
              </a:defRPr>
            </a:lvl2pPr>
            <a:lvl3pPr>
              <a:defRPr lang="zh-TW" altLang="en-US" sz="1800" dirty="0">
                <a:solidFill>
                  <a:schemeClr val="folHlink"/>
                </a:solidFill>
                <a:latin typeface="+mn-lt"/>
              </a:defRPr>
            </a:lvl3pPr>
            <a:lvl4pPr>
              <a:defRPr lang="zh-TW" altLang="en-US" sz="1700" dirty="0">
                <a:solidFill>
                  <a:schemeClr val="folHlink"/>
                </a:solidFill>
                <a:latin typeface="+mn-lt"/>
              </a:defRPr>
            </a:lvl4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zh-HK" altLang="en-US" dirty="0"/>
          </a:p>
        </p:txBody>
      </p:sp>
      <p:sp>
        <p:nvSpPr>
          <p:cNvPr id="4" name="Rectangle 1032">
            <a:extLst>
              <a:ext uri="{FF2B5EF4-FFF2-40B4-BE49-F238E27FC236}">
                <a16:creationId xmlns:a16="http://schemas.microsoft.com/office/drawing/2014/main" id="{690065EC-2AB5-4318-9AAB-4D71484F29A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189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032">
            <a:extLst>
              <a:ext uri="{FF2B5EF4-FFF2-40B4-BE49-F238E27FC236}">
                <a16:creationId xmlns:a16="http://schemas.microsoft.com/office/drawing/2014/main" id="{E6B67330-8775-428E-9999-1505B0ACF12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35109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72786" y="271659"/>
            <a:ext cx="9550400" cy="76200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</a:lstStyle>
          <a:p>
            <a:r>
              <a:rPr lang="zh-TW" altLang="en-US" dirty="0"/>
              <a:t>按一下以編輯母片標題樣式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219200" y="1509713"/>
            <a:ext cx="5283200" cy="460851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705600" y="1509713"/>
            <a:ext cx="5283200" cy="460851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Rectangle 1032">
            <a:extLst>
              <a:ext uri="{FF2B5EF4-FFF2-40B4-BE49-F238E27FC236}">
                <a16:creationId xmlns:a16="http://schemas.microsoft.com/office/drawing/2014/main" id="{4A4002C6-7F14-4731-BC20-7B9B3C82609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10289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B4C24F66-D125-4F79-A64B-6CCC3D01C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2786" y="271659"/>
            <a:ext cx="9550400" cy="76200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</a:lstStyle>
          <a:p>
            <a:r>
              <a:rPr lang="zh-TW" altLang="en-US" dirty="0"/>
              <a:t>按一下以編輯母片標題樣式</a:t>
            </a:r>
            <a:endParaRPr lang="zh-HK" altLang="en-US" dirty="0"/>
          </a:p>
        </p:txBody>
      </p:sp>
      <p:sp>
        <p:nvSpPr>
          <p:cNvPr id="8" name="Rectangle 1032">
            <a:extLst>
              <a:ext uri="{FF2B5EF4-FFF2-40B4-BE49-F238E27FC236}">
                <a16:creationId xmlns:a16="http://schemas.microsoft.com/office/drawing/2014/main" id="{B1DAEE3E-4B73-415E-814D-0FF70825F4F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76649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72786" y="271659"/>
            <a:ext cx="9550400" cy="762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1219200" y="1509713"/>
            <a:ext cx="5283200" cy="460851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705600" y="1509713"/>
            <a:ext cx="5283200" cy="460851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Rectangle 1032">
            <a:extLst>
              <a:ext uri="{FF2B5EF4-FFF2-40B4-BE49-F238E27FC236}">
                <a16:creationId xmlns:a16="http://schemas.microsoft.com/office/drawing/2014/main" id="{67D7D5DD-2948-40FA-8FBF-3FB22A65789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4828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72786" y="271659"/>
            <a:ext cx="9550400" cy="762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Rectangle 1032">
            <a:extLst>
              <a:ext uri="{FF2B5EF4-FFF2-40B4-BE49-F238E27FC236}">
                <a16:creationId xmlns:a16="http://schemas.microsoft.com/office/drawing/2014/main" id="{CA6AC465-E014-49CB-8844-29A0F59407D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81616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57138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32">
            <a:extLst>
              <a:ext uri="{FF2B5EF4-FFF2-40B4-BE49-F238E27FC236}">
                <a16:creationId xmlns:a16="http://schemas.microsoft.com/office/drawing/2014/main" id="{FC03FC6E-3F99-4AA3-80AF-4061C271DF7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88136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103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03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DQT–STUABS-</a:t>
            </a:r>
            <a:fld id="{5C19C099-E04D-476D-ACAF-0E8A340DF6C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3549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gi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>
            <a:extLst>
              <a:ext uri="{FF2B5EF4-FFF2-40B4-BE49-F238E27FC236}">
                <a16:creationId xmlns:a16="http://schemas.microsoft.com/office/drawing/2014/main" id="{C9BB8881-ECBC-4142-9933-CDAB826E4185}"/>
              </a:ext>
            </a:extLst>
          </p:cNvPr>
          <p:cNvSpPr/>
          <p:nvPr userDrawn="1"/>
        </p:nvSpPr>
        <p:spPr>
          <a:xfrm>
            <a:off x="0" y="6283067"/>
            <a:ext cx="12192000" cy="584776"/>
          </a:xfrm>
          <a:prstGeom prst="rect">
            <a:avLst/>
          </a:prstGeom>
          <a:gradFill>
            <a:gsLst>
              <a:gs pos="18000">
                <a:srgbClr val="F7FAFD"/>
              </a:gs>
              <a:gs pos="58000">
                <a:srgbClr val="B5D2EC"/>
              </a:gs>
              <a:gs pos="81000">
                <a:srgbClr val="B5D2EC"/>
              </a:gs>
              <a:gs pos="100000">
                <a:srgbClr val="CEE1F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AF0E82B3-CBDD-4AC0-821B-99CF90E0C81F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940" y="48034"/>
            <a:ext cx="1591731" cy="1017034"/>
          </a:xfrm>
          <a:prstGeom prst="rect">
            <a:avLst/>
          </a:prstGeom>
        </p:spPr>
      </p:pic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509713"/>
            <a:ext cx="10769600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F01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altLang="zh-TW" sz="2800" b="0" i="0" u="none" strike="noStrike" kern="0" cap="none" spc="0" normalizeH="0" baseline="0" noProof="0" dirty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0099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Trebuchet MS"/>
              </a:rPr>
              <a:t>Second level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itchFamily="2" charset="2"/>
              <a:buChar char="n"/>
              <a:tabLst/>
              <a:defRPr/>
            </a:pPr>
            <a:r>
              <a:rPr kumimoji="0" lang="en-US" altLang="zh-TW" sz="2000" b="0" i="0" u="none" strike="noStrike" kern="0" cap="none" spc="0" normalizeH="0" baseline="0" noProof="0" dirty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rebuchet MS"/>
              </a:rPr>
              <a:t>Third level</a:t>
            </a:r>
          </a:p>
          <a:p>
            <a:pPr marL="1600200" marR="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kumimoji="0" lang="en-US" altLang="zh-TW" sz="18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rebuchet MS"/>
              </a:rPr>
              <a:t>Fourth level</a:t>
            </a:r>
          </a:p>
        </p:txBody>
      </p:sp>
      <p:sp>
        <p:nvSpPr>
          <p:cNvPr id="15" name="Rectangle 1028">
            <a:extLst>
              <a:ext uri="{FF2B5EF4-FFF2-40B4-BE49-F238E27FC236}">
                <a16:creationId xmlns:a16="http://schemas.microsoft.com/office/drawing/2014/main" id="{AD4C71FC-CCAA-42BB-8D48-DFD3FDF83E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070101" y="263690"/>
            <a:ext cx="9550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  <a:endParaRPr lang="en-US" altLang="zh-TW" dirty="0"/>
          </a:p>
        </p:txBody>
      </p:sp>
      <p:sp>
        <p:nvSpPr>
          <p:cNvPr id="16" name="Rectangle 1034">
            <a:extLst>
              <a:ext uri="{FF2B5EF4-FFF2-40B4-BE49-F238E27FC236}">
                <a16:creationId xmlns:a16="http://schemas.microsoft.com/office/drawing/2014/main" id="{11DA46A4-38A6-4E5A-9752-565E045AFC52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2051051" y="330201"/>
            <a:ext cx="42333" cy="1052513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7" name="Rectangle 1035">
            <a:extLst>
              <a:ext uri="{FF2B5EF4-FFF2-40B4-BE49-F238E27FC236}">
                <a16:creationId xmlns:a16="http://schemas.microsoft.com/office/drawing/2014/main" id="{ECF39216-7EA6-4DDD-969A-CA2C48B8803A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628651" y="1016000"/>
            <a:ext cx="10968567" cy="31750"/>
          </a:xfrm>
          <a:prstGeom prst="rect">
            <a:avLst/>
          </a:prstGeom>
          <a:solidFill>
            <a:srgbClr val="3F8DA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8" name="Rectangle 1036">
            <a:extLst>
              <a:ext uri="{FF2B5EF4-FFF2-40B4-BE49-F238E27FC236}">
                <a16:creationId xmlns:a16="http://schemas.microsoft.com/office/drawing/2014/main" id="{496A3C86-C137-476B-B3EA-5A54F8D4D6E4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4692651" y="1092200"/>
            <a:ext cx="5278967" cy="31750"/>
          </a:xfrm>
          <a:prstGeom prst="rect">
            <a:avLst/>
          </a:prstGeom>
          <a:gradFill rotWithShape="0">
            <a:gsLst>
              <a:gs pos="0">
                <a:srgbClr val="3F8DA5"/>
              </a:gs>
              <a:gs pos="100000">
                <a:srgbClr val="9BCAD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9" name="Rectangle 1037">
            <a:extLst>
              <a:ext uri="{FF2B5EF4-FFF2-40B4-BE49-F238E27FC236}">
                <a16:creationId xmlns:a16="http://schemas.microsoft.com/office/drawing/2014/main" id="{2E234E59-394E-4DFC-8838-16B123A48A3D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7429501" y="1187450"/>
            <a:ext cx="3359151" cy="31750"/>
          </a:xfrm>
          <a:prstGeom prst="rect">
            <a:avLst/>
          </a:prstGeom>
          <a:solidFill>
            <a:srgbClr val="A1CDD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AD009F95-6ACD-47DA-B333-DCE5346BC742}"/>
              </a:ext>
            </a:extLst>
          </p:cNvPr>
          <p:cNvSpPr txBox="1"/>
          <p:nvPr userDrawn="1"/>
        </p:nvSpPr>
        <p:spPr>
          <a:xfrm>
            <a:off x="41565" y="6480355"/>
            <a:ext cx="4980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kern="1200" dirty="0">
                <a:solidFill>
                  <a:srgbClr val="2E75B6"/>
                </a:solidFill>
                <a:latin typeface="+mn-lt"/>
                <a:ea typeface="+mn-ea"/>
                <a:cs typeface="+mn-cs"/>
              </a:rPr>
              <a:t>Systems and </a:t>
            </a:r>
            <a:r>
              <a:rPr lang="en-US" sz="1800" u="none" kern="1200" dirty="0">
                <a:solidFill>
                  <a:srgbClr val="2E75B6"/>
                </a:solidFill>
                <a:latin typeface="+mn-lt"/>
                <a:ea typeface="+mn-ea"/>
                <a:cs typeface="+mn-cs"/>
              </a:rPr>
              <a:t>Information</a:t>
            </a:r>
            <a:r>
              <a:rPr lang="en-US" sz="1800" kern="1200" dirty="0">
                <a:solidFill>
                  <a:srgbClr val="2E75B6"/>
                </a:solidFill>
                <a:latin typeface="+mn-lt"/>
                <a:ea typeface="+mn-ea"/>
                <a:cs typeface="+mn-cs"/>
              </a:rPr>
              <a:t> Management Section</a:t>
            </a: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FAB57F6A-1ACD-4678-872A-38EEF24D92FE}"/>
              </a:ext>
            </a:extLst>
          </p:cNvPr>
          <p:cNvSpPr txBox="1"/>
          <p:nvPr userDrawn="1"/>
        </p:nvSpPr>
        <p:spPr>
          <a:xfrm>
            <a:off x="8949061" y="6400425"/>
            <a:ext cx="2492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spc="-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CloudSAMS</a:t>
            </a:r>
            <a:endParaRPr lang="en-US" sz="2800" b="1" spc="-15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Rectangle 1032">
            <a:extLst>
              <a:ext uri="{FF2B5EF4-FFF2-40B4-BE49-F238E27FC236}">
                <a16:creationId xmlns:a16="http://schemas.microsoft.com/office/drawing/2014/main" id="{E6A5F99F-9F59-43CB-B56C-561C7B49472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391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72" r:id="rId6"/>
    <p:sldLayoutId id="2147483676" r:id="rId7"/>
    <p:sldLayoutId id="2147483667" r:id="rId8"/>
    <p:sldLayoutId id="2147483677" r:id="rId9"/>
  </p:sldLayoutIdLst>
  <p:transition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altLang="zh-TW" sz="2600" b="1" dirty="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9pPr>
    </p:titleStyle>
    <p:bodyStyle>
      <a:lvl1pPr marL="342900" marR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FFCF01"/>
        </a:buClr>
        <a:buSzPct val="60000"/>
        <a:buFont typeface="Wingdings" pitchFamily="2" charset="2"/>
        <a:buChar char="n"/>
        <a:tabLst/>
        <a:defRPr lang="en-US" altLang="zh-TW" sz="2800" dirty="0">
          <a:solidFill>
            <a:srgbClr val="660066"/>
          </a:solidFill>
          <a:latin typeface="+mn-lt"/>
          <a:ea typeface="+mn-ea"/>
          <a:cs typeface="+mn-cs"/>
        </a:defRPr>
      </a:lvl1pPr>
      <a:lvl2pPr marL="742950" marR="0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CC0099"/>
        </a:buClr>
        <a:buSzPct val="55000"/>
        <a:buFont typeface="Wingdings" pitchFamily="2" charset="2"/>
        <a:buChar char="n"/>
        <a:tabLst/>
        <a:defRPr lang="en-US" altLang="zh-TW" sz="2400" dirty="0">
          <a:solidFill>
            <a:srgbClr val="9900CC"/>
          </a:solidFill>
          <a:latin typeface="+mn-lt"/>
          <a:ea typeface="+mn-ea"/>
          <a:cs typeface="+mn-cs"/>
        </a:defRPr>
      </a:lvl2pPr>
      <a:lvl3pPr marL="1143000" marR="0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00E4A8"/>
        </a:buClr>
        <a:buSzPct val="50000"/>
        <a:buFont typeface="Wingdings" pitchFamily="2" charset="2"/>
        <a:buChar char="n"/>
        <a:tabLst/>
        <a:defRPr lang="en-US" altLang="zh-TW" sz="2000" dirty="0">
          <a:solidFill>
            <a:srgbClr val="6600CC"/>
          </a:solidFill>
          <a:latin typeface="+mn-lt"/>
          <a:ea typeface="+mn-ea"/>
          <a:cs typeface="+mn-cs"/>
        </a:defRPr>
      </a:lvl3pPr>
      <a:lvl4pPr marL="1600200" marR="0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3333CC"/>
        </a:buClr>
        <a:buSzPct val="55000"/>
        <a:buFont typeface="Wingdings" pitchFamily="2" charset="2"/>
        <a:buChar char="n"/>
        <a:tabLst/>
        <a:defRPr lang="en-US" altLang="zh-TW" sz="1800" kern="1200" noProof="0" dirty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1050">
          <a:solidFill>
            <a:schemeClr val="tx1"/>
          </a:solidFill>
          <a:latin typeface="Tahoma" pitchFamily="34" charset="0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050">
          <a:solidFill>
            <a:schemeClr val="tx1"/>
          </a:solidFill>
          <a:latin typeface="Tahoma" pitchFamily="34" charset="0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050">
          <a:solidFill>
            <a:schemeClr val="tx1"/>
          </a:solidFill>
          <a:latin typeface="Tahoma" pitchFamily="34" charset="0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050">
          <a:solidFill>
            <a:schemeClr val="tx1"/>
          </a:solidFill>
          <a:latin typeface="Tahoma" pitchFamily="34" charset="0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050">
          <a:solidFill>
            <a:schemeClr val="tx1"/>
          </a:solidFill>
          <a:latin typeface="Tahoma" pitchFamily="34" charset="0"/>
        </a:defRPr>
      </a:lvl9pPr>
    </p:bodyStyle>
    <p:otherStyle>
      <a:defPPr>
        <a:defRPr lang="zh-H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1">
            <a:extLst>
              <a:ext uri="{FF2B5EF4-FFF2-40B4-BE49-F238E27FC236}">
                <a16:creationId xmlns:a16="http://schemas.microsoft.com/office/drawing/2014/main" id="{E53A21EC-896E-45A5-8B84-DF47F15614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44800" y="2438400"/>
            <a:ext cx="7924800" cy="1143000"/>
          </a:xfrm>
        </p:spPr>
        <p:txBody>
          <a:bodyPr/>
          <a:lstStyle/>
          <a:p>
            <a:br>
              <a:rPr lang="zh-TW" altLang="en-US" dirty="0">
                <a:solidFill>
                  <a:srgbClr val="7030A0"/>
                </a:solidFill>
                <a:latin typeface="+mn-ea"/>
              </a:rPr>
            </a:br>
            <a:r>
              <a:rPr lang="zh-TW" altLang="en-US" dirty="0">
                <a:solidFill>
                  <a:srgbClr val="7030A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「報告管理」模組</a:t>
            </a:r>
          </a:p>
        </p:txBody>
      </p:sp>
      <p:sp>
        <p:nvSpPr>
          <p:cNvPr id="10" name="標題 1">
            <a:extLst>
              <a:ext uri="{FF2B5EF4-FFF2-40B4-BE49-F238E27FC236}">
                <a16:creationId xmlns:a16="http://schemas.microsoft.com/office/drawing/2014/main" id="{7CC95342-8025-4EF7-BD35-40C728ED0EDB}"/>
              </a:ext>
            </a:extLst>
          </p:cNvPr>
          <p:cNvSpPr txBox="1">
            <a:spLocks/>
          </p:cNvSpPr>
          <p:nvPr/>
        </p:nvSpPr>
        <p:spPr bwMode="auto">
          <a:xfrm>
            <a:off x="6899242" y="3581400"/>
            <a:ext cx="2447958" cy="932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oper Black" pitchFamily="18" charset="0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9pPr>
          </a:lstStyle>
          <a:p>
            <a:pPr>
              <a:buClrTx/>
              <a:buSzTx/>
              <a:buFontTx/>
            </a:pPr>
            <a:r>
              <a:rPr lang="en-US" altLang="zh-TW" kern="0" dirty="0">
                <a:solidFill>
                  <a:srgbClr val="7030A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(RPT)</a:t>
            </a:r>
            <a:endParaRPr lang="zh-TW" altLang="en-US" kern="0" dirty="0">
              <a:solidFill>
                <a:srgbClr val="7030A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16580488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E7004FC-691C-416C-84D6-F5CC306CDE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4A356E7-EB5D-4452-8332-C38FD9A5BE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C8E2D-E91C-4BBB-B7BA-C2875630DAEF}" type="slidenum">
              <a:rPr lang="en-US" altLang="zh-HK" smtClean="0"/>
              <a:pPr/>
              <a:t>10</a:t>
            </a:fld>
            <a:endParaRPr lang="en-US" dirty="0"/>
          </a:p>
        </p:txBody>
      </p:sp>
      <p:sp>
        <p:nvSpPr>
          <p:cNvPr id="5" name="標題 1">
            <a:extLst>
              <a:ext uri="{FF2B5EF4-FFF2-40B4-BE49-F238E27FC236}">
                <a16:creationId xmlns:a16="http://schemas.microsoft.com/office/drawing/2014/main" id="{ADD5341D-168D-4647-AC8B-6FB6F8553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2005" y="197487"/>
            <a:ext cx="9550400" cy="762000"/>
          </a:xfrm>
        </p:spPr>
        <p:txBody>
          <a:bodyPr/>
          <a:lstStyle/>
          <a:p>
            <a:r>
              <a:rPr lang="zh-TW" altLang="en-US" sz="3200" dirty="0"/>
              <a:t>存庫</a:t>
            </a:r>
            <a:endParaRPr lang="en-US" sz="3200" dirty="0"/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id="{48A629BC-D8D2-4FA8-AFAB-E23EA392F7BA}"/>
              </a:ext>
            </a:extLst>
          </p:cNvPr>
          <p:cNvGrpSpPr/>
          <p:nvPr/>
        </p:nvGrpSpPr>
        <p:grpSpPr>
          <a:xfrm>
            <a:off x="1340805" y="1171261"/>
            <a:ext cx="7678504" cy="5461158"/>
            <a:chOff x="0" y="0"/>
            <a:chExt cx="5486400" cy="3902075"/>
          </a:xfrm>
        </p:grpSpPr>
        <p:pic>
          <p:nvPicPr>
            <p:cNvPr id="8" name="圖片 7">
              <a:extLst>
                <a:ext uri="{FF2B5EF4-FFF2-40B4-BE49-F238E27FC236}">
                  <a16:creationId xmlns:a16="http://schemas.microsoft.com/office/drawing/2014/main" id="{F9119EE3-45EC-4685-852B-FF595AD587B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486400" cy="3902075"/>
            </a:xfrm>
            <a:prstGeom prst="rect">
              <a:avLst/>
            </a:prstGeom>
          </p:spPr>
        </p:pic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88CE9A83-075C-46A3-B60B-F1DB8BACDF91}"/>
                </a:ext>
              </a:extLst>
            </p:cNvPr>
            <p:cNvSpPr/>
            <p:nvPr/>
          </p:nvSpPr>
          <p:spPr>
            <a:xfrm>
              <a:off x="1480782" y="211540"/>
              <a:ext cx="464024" cy="211541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cxnSp>
          <p:nvCxnSpPr>
            <p:cNvPr id="10" name="直線單箭頭接點 9">
              <a:extLst>
                <a:ext uri="{FF2B5EF4-FFF2-40B4-BE49-F238E27FC236}">
                  <a16:creationId xmlns:a16="http://schemas.microsoft.com/office/drawing/2014/main" id="{CFE2292F-25A8-4F84-9798-438CEB427970}"/>
                </a:ext>
              </a:extLst>
            </p:cNvPr>
            <p:cNvCxnSpPr/>
            <p:nvPr/>
          </p:nvCxnSpPr>
          <p:spPr>
            <a:xfrm flipH="1">
              <a:off x="1576316" y="423081"/>
              <a:ext cx="300251" cy="1098124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22709958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25E03DE-34CC-451D-850C-B3EB481F58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C8E2D-E91C-4BBB-B7BA-C2875630DAEF}" type="slidenum">
              <a:rPr lang="en-US" altLang="zh-HK" smtClean="0"/>
              <a:pPr/>
              <a:t>11</a:t>
            </a:fld>
            <a:endParaRPr lang="en-US" dirty="0"/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E0E60E2C-A350-4DF4-A817-48AF0D2DC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2005" y="197487"/>
            <a:ext cx="9550400" cy="762000"/>
          </a:xfrm>
        </p:spPr>
        <p:txBody>
          <a:bodyPr/>
          <a:lstStyle/>
          <a:p>
            <a:r>
              <a:rPr lang="zh-TW" altLang="en-US" sz="3200" dirty="0"/>
              <a:t>存庫</a:t>
            </a:r>
            <a:endParaRPr lang="en-US" sz="3200" dirty="0"/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id="{A133A8BD-0724-4FDD-A422-DFB2F5F2312C}"/>
              </a:ext>
            </a:extLst>
          </p:cNvPr>
          <p:cNvGrpSpPr/>
          <p:nvPr/>
        </p:nvGrpSpPr>
        <p:grpSpPr>
          <a:xfrm>
            <a:off x="963209" y="1127528"/>
            <a:ext cx="9416096" cy="1979353"/>
            <a:chOff x="0" y="0"/>
            <a:chExt cx="5485765" cy="1153160"/>
          </a:xfrm>
        </p:grpSpPr>
        <p:pic>
          <p:nvPicPr>
            <p:cNvPr id="8" name="圖片 7">
              <a:extLst>
                <a:ext uri="{FF2B5EF4-FFF2-40B4-BE49-F238E27FC236}">
                  <a16:creationId xmlns:a16="http://schemas.microsoft.com/office/drawing/2014/main" id="{00A2801B-E76E-4301-839F-8530E2F6C2F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2171"/>
            <a:stretch/>
          </p:blipFill>
          <p:spPr bwMode="auto">
            <a:xfrm>
              <a:off x="0" y="0"/>
              <a:ext cx="5485765" cy="115316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30E83E2E-23D5-47E4-B930-5732397DD0AF}"/>
                </a:ext>
              </a:extLst>
            </p:cNvPr>
            <p:cNvSpPr/>
            <p:nvPr/>
          </p:nvSpPr>
          <p:spPr>
            <a:xfrm>
              <a:off x="0" y="170597"/>
              <a:ext cx="5485765" cy="307075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pic>
        <p:nvPicPr>
          <p:cNvPr id="10" name="內容版面配置區 9">
            <a:extLst>
              <a:ext uri="{FF2B5EF4-FFF2-40B4-BE49-F238E27FC236}">
                <a16:creationId xmlns:a16="http://schemas.microsoft.com/office/drawing/2014/main" id="{AE9D20F3-4971-4CC7-ACD4-063287A9D0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709656" y="2652181"/>
            <a:ext cx="6504608" cy="3790455"/>
          </a:xfrm>
          <a:prstGeom prst="rect">
            <a:avLst/>
          </a:prstGeom>
        </p:spPr>
      </p:pic>
      <p:cxnSp>
        <p:nvCxnSpPr>
          <p:cNvPr id="12" name="直線單箭頭接點 11">
            <a:extLst>
              <a:ext uri="{FF2B5EF4-FFF2-40B4-BE49-F238E27FC236}">
                <a16:creationId xmlns:a16="http://schemas.microsoft.com/office/drawing/2014/main" id="{AD5C1613-23F9-4965-A983-CB4CDDC66876}"/>
              </a:ext>
            </a:extLst>
          </p:cNvPr>
          <p:cNvCxnSpPr/>
          <p:nvPr/>
        </p:nvCxnSpPr>
        <p:spPr bwMode="auto">
          <a:xfrm>
            <a:off x="3148445" y="1683892"/>
            <a:ext cx="2275610" cy="106969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4463807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45F584E-9036-415F-9379-2100383AFB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89D0801-7F4B-4CB0-AE9F-1547204CCC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C8E2D-E91C-4BBB-B7BA-C2875630DAEF}" type="slidenum">
              <a:rPr lang="en-US" altLang="zh-HK" smtClean="0"/>
              <a:pPr/>
              <a:t>12</a:t>
            </a:fld>
            <a:endParaRPr 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FCC02233-265B-4868-911C-3B09DDEBEE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6527" y="1357098"/>
            <a:ext cx="8098945" cy="5099579"/>
          </a:xfrm>
          <a:prstGeom prst="rect">
            <a:avLst/>
          </a:prstGeom>
        </p:spPr>
      </p:pic>
      <p:sp>
        <p:nvSpPr>
          <p:cNvPr id="6" name="文字方塊 5">
            <a:extLst>
              <a:ext uri="{FF2B5EF4-FFF2-40B4-BE49-F238E27FC236}">
                <a16:creationId xmlns:a16="http://schemas.microsoft.com/office/drawing/2014/main" id="{A80969FB-C8F0-4AF8-91BB-29FB19FA0D8B}"/>
              </a:ext>
            </a:extLst>
          </p:cNvPr>
          <p:cNvSpPr txBox="1"/>
          <p:nvPr/>
        </p:nvSpPr>
        <p:spPr>
          <a:xfrm>
            <a:off x="6372176" y="1177593"/>
            <a:ext cx="5616624" cy="138499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zh-TW" altLang="en-US" sz="2800" dirty="0">
                <a:effectLst/>
              </a:rPr>
              <a:t>只有</a:t>
            </a:r>
            <a:r>
              <a:rPr lang="zh-TW" altLang="zh-HK" sz="2800" b="1" dirty="0">
                <a:effectLst/>
              </a:rPr>
              <a:t>「</a:t>
            </a:r>
            <a:r>
              <a:rPr lang="zh-TW" altLang="en-US" sz="2800" b="1" dirty="0">
                <a:effectLst/>
              </a:rPr>
              <a:t>雲端</a:t>
            </a:r>
            <a:r>
              <a:rPr lang="zh-TW" altLang="zh-HK" sz="2800" b="1" dirty="0">
                <a:effectLst/>
              </a:rPr>
              <a:t>校管系統管理員」</a:t>
            </a:r>
            <a:r>
              <a:rPr lang="zh-TW" altLang="zh-HK" sz="2800" dirty="0">
                <a:effectLst/>
              </a:rPr>
              <a:t>或</a:t>
            </a:r>
            <a:r>
              <a:rPr lang="zh-TW" altLang="zh-HK" sz="2800" b="1" dirty="0">
                <a:effectLst/>
              </a:rPr>
              <a:t>「校長」</a:t>
            </a:r>
            <a:r>
              <a:rPr lang="zh-TW" altLang="zh-HK" sz="2800" dirty="0">
                <a:effectLst/>
              </a:rPr>
              <a:t>用户組的成員可查看</a:t>
            </a:r>
            <a:r>
              <a:rPr lang="zh-TW" altLang="zh-HK" sz="2800" b="1" dirty="0">
                <a:effectLst/>
              </a:rPr>
              <a:t>所有</a:t>
            </a:r>
            <a:r>
              <a:rPr lang="zh-TW" altLang="zh-HK" sz="2800" dirty="0">
                <a:effectLst/>
              </a:rPr>
              <a:t>存庫內的報告</a:t>
            </a:r>
            <a:endParaRPr lang="zh-HK" altLang="en-US" sz="2800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52D5AB00-CAA5-4CE4-9A7A-73A9442BC071}"/>
              </a:ext>
            </a:extLst>
          </p:cNvPr>
          <p:cNvSpPr txBox="1"/>
          <p:nvPr/>
        </p:nvSpPr>
        <p:spPr>
          <a:xfrm>
            <a:off x="5580088" y="5918444"/>
            <a:ext cx="6408712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zh-TW" altLang="en-US" sz="2800" dirty="0"/>
              <a:t>可按</a:t>
            </a:r>
            <a:r>
              <a:rPr lang="zh-TW" altLang="en-US" sz="2800" b="1" dirty="0"/>
              <a:t>模組</a:t>
            </a:r>
            <a:r>
              <a:rPr lang="zh-TW" altLang="en-US" sz="2800" dirty="0"/>
              <a:t>及</a:t>
            </a:r>
            <a:r>
              <a:rPr lang="zh-TW" altLang="en-US" sz="2800" b="1" dirty="0"/>
              <a:t>報告名稱</a:t>
            </a:r>
            <a:r>
              <a:rPr lang="zh-TW" altLang="en-US" sz="2800" dirty="0"/>
              <a:t>搜尋已存檔之報告</a:t>
            </a:r>
            <a:endParaRPr lang="zh-HK" altLang="en-US" sz="2800" dirty="0"/>
          </a:p>
        </p:txBody>
      </p:sp>
      <p:sp>
        <p:nvSpPr>
          <p:cNvPr id="8" name="標題 1">
            <a:extLst>
              <a:ext uri="{FF2B5EF4-FFF2-40B4-BE49-F238E27FC236}">
                <a16:creationId xmlns:a16="http://schemas.microsoft.com/office/drawing/2014/main" id="{AF89ECDA-D6BF-445C-BAE5-15CCF9D02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2005" y="197487"/>
            <a:ext cx="9550400" cy="762000"/>
          </a:xfrm>
        </p:spPr>
        <p:txBody>
          <a:bodyPr/>
          <a:lstStyle/>
          <a:p>
            <a:r>
              <a:rPr lang="zh-TW" altLang="en-US" sz="3200" dirty="0"/>
              <a:t>存庫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45259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026">
            <a:extLst>
              <a:ext uri="{FF2B5EF4-FFF2-40B4-BE49-F238E27FC236}">
                <a16:creationId xmlns:a16="http://schemas.microsoft.com/office/drawing/2014/main" id="{49488978-F0D7-425A-9F88-5B9892191D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wrap="square" anchor="ctr">
            <a:spAutoFit/>
          </a:bodyPr>
          <a:lstStyle/>
          <a:p>
            <a:pPr>
              <a:defRPr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報告類別及模組主要功能</a:t>
            </a:r>
            <a:endParaRPr kumimoji="1" lang="zh-TW" altLang="en-US" sz="3200" kern="1200" dirty="0">
              <a:latin typeface="+mj-ea"/>
            </a:endParaRPr>
          </a:p>
        </p:txBody>
      </p:sp>
      <p:sp>
        <p:nvSpPr>
          <p:cNvPr id="7" name="內容版面配置區 6">
            <a:extLst>
              <a:ext uri="{FF2B5EF4-FFF2-40B4-BE49-F238E27FC236}">
                <a16:creationId xmlns:a16="http://schemas.microsoft.com/office/drawing/2014/main" id="{C8889D67-91AE-43BF-9E83-6F86C98EA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zh-TW" altLang="en-US" sz="3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報告類別</a:t>
            </a:r>
            <a:r>
              <a:rPr lang="en-US" altLang="zh-TW" sz="3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 </a:t>
            </a:r>
            <a:r>
              <a:rPr lang="zh-TW" altLang="en-US" sz="3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統計</a:t>
            </a:r>
            <a:r>
              <a:rPr lang="en-HK" altLang="zh-TW" sz="3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3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分析報告</a:t>
            </a:r>
          </a:p>
          <a:p>
            <a:pPr marL="857250" lvl="1" indent="-457200"/>
            <a:r>
              <a:rPr lang="zh-TW" altLang="en-US" sz="24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檢視學生表現和發展</a:t>
            </a:r>
          </a:p>
          <a:p>
            <a:pPr marL="857250" lvl="1" indent="-457200"/>
            <a:r>
              <a:rPr lang="zh-TW" altLang="en-US" sz="24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提供決策及管理資訊</a:t>
            </a:r>
            <a:endParaRPr lang="en-HK" altLang="zh-TW" sz="24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HK" alt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「報告管理」模組的主要功能</a:t>
            </a:r>
            <a:endParaRPr lang="en-HK" altLang="zh-TW" sz="32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indent="-342900"/>
            <a:r>
              <a:rPr lang="zh-TW" altLang="en-US" sz="24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下載</a:t>
            </a:r>
            <a:r>
              <a:rPr lang="en-US" altLang="zh-TW" sz="24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4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</a:t>
            </a:r>
            <a:r>
              <a:rPr lang="zh-TW" altLang="en-US" sz="240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載</a:t>
            </a:r>
            <a:r>
              <a:rPr lang="en-US" altLang="zh-TW" sz="24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4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編修範本</a:t>
            </a:r>
            <a:endParaRPr lang="en-HK" altLang="zh-TW" sz="24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indent="-342900"/>
            <a:r>
              <a:rPr lang="zh-TW" altLang="en-US" sz="24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存庫</a:t>
            </a:r>
            <a:endParaRPr lang="en-HK" altLang="zh-TW" sz="24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dirty="0"/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76732E54-0E6D-4567-8D76-CDD0F66A71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C8E2D-E91C-4BBB-B7BA-C2875630DAEF}" type="slidenum">
              <a:rPr lang="en-US" altLang="zh-HK" smtClean="0"/>
              <a:pPr/>
              <a:t>2</a:t>
            </a:fld>
            <a:endParaRPr lang="en-US" dirty="0"/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CF0B3CAE-1710-41B6-956C-280099DBBC12}"/>
              </a:ext>
            </a:extLst>
          </p:cNvPr>
          <p:cNvSpPr/>
          <p:nvPr/>
        </p:nvSpPr>
        <p:spPr bwMode="auto">
          <a:xfrm>
            <a:off x="6604000" y="1722638"/>
            <a:ext cx="3581400" cy="762000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5">
                <a:lumMod val="25000"/>
              </a:schemeClr>
            </a:solidFill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/>
            <a:r>
              <a:rPr lang="zh-TW" altLang="en-US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設置在各模組內</a:t>
            </a:r>
            <a:endParaRPr lang="zh-HK" altLang="en-US" sz="2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0" name="群組 9">
            <a:extLst>
              <a:ext uri="{FF2B5EF4-FFF2-40B4-BE49-F238E27FC236}">
                <a16:creationId xmlns:a16="http://schemas.microsoft.com/office/drawing/2014/main" id="{FE923E6C-44C0-4FDA-8A19-EFECD64960D3}"/>
              </a:ext>
            </a:extLst>
          </p:cNvPr>
          <p:cNvGrpSpPr/>
          <p:nvPr/>
        </p:nvGrpSpPr>
        <p:grpSpPr>
          <a:xfrm>
            <a:off x="7434233" y="3522518"/>
            <a:ext cx="2863157" cy="2153055"/>
            <a:chOff x="0" y="0"/>
            <a:chExt cx="2435962" cy="1790700"/>
          </a:xfrm>
        </p:grpSpPr>
        <p:pic>
          <p:nvPicPr>
            <p:cNvPr id="11" name="圖片 10">
              <a:extLst>
                <a:ext uri="{FF2B5EF4-FFF2-40B4-BE49-F238E27FC236}">
                  <a16:creationId xmlns:a16="http://schemas.microsoft.com/office/drawing/2014/main" id="{9D5F75AE-8A9A-446F-934D-F492AC6564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2390775" cy="1790700"/>
            </a:xfrm>
            <a:prstGeom prst="rect">
              <a:avLst/>
            </a:prstGeom>
          </p:spPr>
        </p:pic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EC0068B5-441A-4221-A133-1529E6EC0756}"/>
                </a:ext>
              </a:extLst>
            </p:cNvPr>
            <p:cNvSpPr/>
            <p:nvPr/>
          </p:nvSpPr>
          <p:spPr>
            <a:xfrm>
              <a:off x="0" y="329184"/>
              <a:ext cx="2435962" cy="797154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8541328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1" name="Rectangle 21"/>
          <p:cNvSpPr>
            <a:spLocks noChangeArrowheads="1"/>
          </p:cNvSpPr>
          <p:nvPr/>
        </p:nvSpPr>
        <p:spPr bwMode="auto">
          <a:xfrm>
            <a:off x="3657600" y="5562600"/>
            <a:ext cx="6261100" cy="400110"/>
          </a:xfrm>
          <a:prstGeom prst="rect">
            <a:avLst/>
          </a:prstGeom>
          <a:solidFill>
            <a:srgbClr val="FFFF99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zh-TW" altLang="en-US" sz="2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模擬中一派位排名表、統一分配學額統計</a:t>
            </a:r>
          </a:p>
        </p:txBody>
      </p:sp>
      <p:sp>
        <p:nvSpPr>
          <p:cNvPr id="40983" name="Rectangle 23"/>
          <p:cNvSpPr>
            <a:spLocks noChangeArrowheads="1"/>
          </p:cNvSpPr>
          <p:nvPr/>
        </p:nvSpPr>
        <p:spPr bwMode="auto">
          <a:xfrm>
            <a:off x="3657600" y="1698625"/>
            <a:ext cx="6261100" cy="707886"/>
          </a:xfrm>
          <a:prstGeom prst="rect">
            <a:avLst/>
          </a:prstGeom>
          <a:solidFill>
            <a:srgbClr val="FFFF99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dist" eaLnBrk="0" fontAlgn="base" hangingPunct="0">
              <a:spcBef>
                <a:spcPct val="50000"/>
              </a:spcBef>
              <a:spcAft>
                <a:spcPct val="0"/>
              </a:spcAft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dist" eaLnBrk="0" fontAlgn="base" hangingPunct="0">
              <a:spcBef>
                <a:spcPct val="50000"/>
              </a:spcBef>
              <a:spcAft>
                <a:spcPct val="0"/>
              </a:spcAft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dist" eaLnBrk="0" fontAlgn="base" hangingPunct="0">
              <a:spcBef>
                <a:spcPct val="50000"/>
              </a:spcBef>
              <a:spcAft>
                <a:spcPct val="0"/>
              </a:spcAft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dist" eaLnBrk="0" fontAlgn="base" hangingPunct="0">
              <a:spcBef>
                <a:spcPct val="50000"/>
              </a:spcBef>
              <a:spcAft>
                <a:spcPct val="0"/>
              </a:spcAft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zh-TW" altLang="en-US" sz="2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缺席報告（依原因、依班別、依次數）、</a:t>
            </a:r>
          </a:p>
          <a:p>
            <a:pPr algn="l" eaLnBrk="1" hangingPunct="1">
              <a:spcBef>
                <a:spcPct val="0"/>
              </a:spcBef>
            </a:pPr>
            <a:r>
              <a:rPr lang="zh-TW" altLang="en-US" sz="2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不同學年 </a:t>
            </a:r>
            <a:r>
              <a:rPr lang="en-US" altLang="zh-TW" sz="2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 </a:t>
            </a:r>
            <a:r>
              <a:rPr lang="zh-TW" altLang="en-US" sz="2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月份缺席統計</a:t>
            </a:r>
          </a:p>
        </p:txBody>
      </p:sp>
      <p:sp>
        <p:nvSpPr>
          <p:cNvPr id="40984" name="Rectangle 24"/>
          <p:cNvSpPr>
            <a:spLocks noChangeArrowheads="1"/>
          </p:cNvSpPr>
          <p:nvPr/>
        </p:nvSpPr>
        <p:spPr bwMode="auto">
          <a:xfrm>
            <a:off x="3657600" y="2536825"/>
            <a:ext cx="6261100" cy="400110"/>
          </a:xfrm>
          <a:prstGeom prst="rect">
            <a:avLst/>
          </a:prstGeom>
          <a:solidFill>
            <a:srgbClr val="FFFF99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dist" eaLnBrk="0" fontAlgn="base" hangingPunct="0">
              <a:spcBef>
                <a:spcPct val="50000"/>
              </a:spcBef>
              <a:spcAft>
                <a:spcPct val="0"/>
              </a:spcAft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dist" eaLnBrk="0" fontAlgn="base" hangingPunct="0">
              <a:spcBef>
                <a:spcPct val="50000"/>
              </a:spcBef>
              <a:spcAft>
                <a:spcPct val="0"/>
              </a:spcAft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dist" eaLnBrk="0" fontAlgn="base" hangingPunct="0">
              <a:spcBef>
                <a:spcPct val="50000"/>
              </a:spcBef>
              <a:spcAft>
                <a:spcPct val="0"/>
              </a:spcAft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dist" eaLnBrk="0" fontAlgn="base" hangingPunct="0">
              <a:spcBef>
                <a:spcPct val="50000"/>
              </a:spcBef>
              <a:spcAft>
                <a:spcPct val="0"/>
              </a:spcAft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zh-TW" altLang="en-US" sz="2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獎懲追蹤報告（依班別、學生、事件）</a:t>
            </a:r>
          </a:p>
        </p:txBody>
      </p:sp>
      <p:sp>
        <p:nvSpPr>
          <p:cNvPr id="40985" name="Rectangle 25"/>
          <p:cNvSpPr>
            <a:spLocks noChangeArrowheads="1"/>
          </p:cNvSpPr>
          <p:nvPr/>
        </p:nvSpPr>
        <p:spPr bwMode="auto">
          <a:xfrm>
            <a:off x="3657600" y="3070225"/>
            <a:ext cx="6261100" cy="707886"/>
          </a:xfrm>
          <a:prstGeom prst="rect">
            <a:avLst/>
          </a:prstGeom>
          <a:solidFill>
            <a:srgbClr val="FFFF99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dist" eaLnBrk="0" fontAlgn="base" hangingPunct="0">
              <a:spcBef>
                <a:spcPct val="50000"/>
              </a:spcBef>
              <a:spcAft>
                <a:spcPct val="0"/>
              </a:spcAft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dist" eaLnBrk="0" fontAlgn="base" hangingPunct="0">
              <a:spcBef>
                <a:spcPct val="50000"/>
              </a:spcBef>
              <a:spcAft>
                <a:spcPct val="0"/>
              </a:spcAft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dist" eaLnBrk="0" fontAlgn="base" hangingPunct="0">
              <a:spcBef>
                <a:spcPct val="50000"/>
              </a:spcBef>
              <a:spcAft>
                <a:spcPct val="0"/>
              </a:spcAft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dist" eaLnBrk="0" fontAlgn="base" hangingPunct="0">
              <a:spcBef>
                <a:spcPct val="50000"/>
              </a:spcBef>
              <a:spcAft>
                <a:spcPct val="0"/>
              </a:spcAft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zh-TW" altLang="en-US" sz="2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校內成績平均分和及格百分比分析（依級別 </a:t>
            </a:r>
            <a:r>
              <a:rPr lang="en-US" altLang="zh-TW" sz="2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 </a:t>
            </a:r>
            <a:r>
              <a:rPr lang="zh-TW" altLang="en-US" sz="2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科目）、首末五名學生統計、最進步學生清單</a:t>
            </a:r>
          </a:p>
        </p:txBody>
      </p:sp>
      <p:sp>
        <p:nvSpPr>
          <p:cNvPr id="40986" name="Rectangle 26"/>
          <p:cNvSpPr>
            <a:spLocks noChangeArrowheads="1"/>
          </p:cNvSpPr>
          <p:nvPr/>
        </p:nvSpPr>
        <p:spPr bwMode="auto">
          <a:xfrm>
            <a:off x="3657600" y="3908425"/>
            <a:ext cx="6261100" cy="400110"/>
          </a:xfrm>
          <a:prstGeom prst="rect">
            <a:avLst/>
          </a:prstGeom>
          <a:solidFill>
            <a:srgbClr val="FFFF99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zh-TW" altLang="en-US" sz="2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學生課外活動概覽、統計及表現</a:t>
            </a:r>
          </a:p>
        </p:txBody>
      </p:sp>
      <p:sp>
        <p:nvSpPr>
          <p:cNvPr id="40994" name="Line 34"/>
          <p:cNvSpPr>
            <a:spLocks noChangeShapeType="1"/>
          </p:cNvSpPr>
          <p:nvPr/>
        </p:nvSpPr>
        <p:spPr bwMode="auto">
          <a:xfrm>
            <a:off x="3133726" y="2133600"/>
            <a:ext cx="523875" cy="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HK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1002" name="Line 42"/>
          <p:cNvSpPr>
            <a:spLocks noChangeShapeType="1"/>
          </p:cNvSpPr>
          <p:nvPr/>
        </p:nvSpPr>
        <p:spPr bwMode="auto">
          <a:xfrm>
            <a:off x="3124200" y="2133600"/>
            <a:ext cx="0" cy="365760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HK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1015" name="Rectangle 55"/>
          <p:cNvSpPr>
            <a:spLocks noChangeArrowheads="1"/>
          </p:cNvSpPr>
          <p:nvPr/>
        </p:nvSpPr>
        <p:spPr bwMode="auto">
          <a:xfrm>
            <a:off x="3657600" y="4495800"/>
            <a:ext cx="6261100" cy="400110"/>
          </a:xfrm>
          <a:prstGeom prst="rect">
            <a:avLst/>
          </a:prstGeom>
          <a:solidFill>
            <a:srgbClr val="FFFF99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zh-TW" altLang="en-US" sz="2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香港學科測驗成績分析及比較（與全港學生）</a:t>
            </a:r>
          </a:p>
        </p:txBody>
      </p:sp>
      <p:sp>
        <p:nvSpPr>
          <p:cNvPr id="41016" name="Rectangle 56"/>
          <p:cNvSpPr>
            <a:spLocks noChangeArrowheads="1"/>
          </p:cNvSpPr>
          <p:nvPr/>
        </p:nvSpPr>
        <p:spPr bwMode="auto">
          <a:xfrm>
            <a:off x="3659188" y="5029200"/>
            <a:ext cx="6261100" cy="400110"/>
          </a:xfrm>
          <a:prstGeom prst="rect">
            <a:avLst/>
          </a:prstGeom>
          <a:solidFill>
            <a:srgbClr val="FFFF99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zh-TW" altLang="en-US" sz="2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歷年公開試的成績分析</a:t>
            </a:r>
          </a:p>
        </p:txBody>
      </p:sp>
      <p:sp>
        <p:nvSpPr>
          <p:cNvPr id="8204" name="Text Box 57"/>
          <p:cNvSpPr txBox="1">
            <a:spLocks noChangeArrowheads="1"/>
          </p:cNvSpPr>
          <p:nvPr/>
        </p:nvSpPr>
        <p:spPr bwMode="auto">
          <a:xfrm>
            <a:off x="2209800" y="1905001"/>
            <a:ext cx="609600" cy="3960813"/>
          </a:xfrm>
          <a:prstGeom prst="rect">
            <a:avLst/>
          </a:prstGeom>
          <a:noFill/>
          <a:ln w="25400">
            <a:solidFill>
              <a:srgbClr val="008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dist" eaLnBrk="0" fontAlgn="base" hangingPunct="0">
              <a:spcBef>
                <a:spcPct val="50000"/>
              </a:spcBef>
              <a:spcAft>
                <a:spcPct val="0"/>
              </a:spcAft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dist" eaLnBrk="0" fontAlgn="base" hangingPunct="0">
              <a:spcBef>
                <a:spcPct val="50000"/>
              </a:spcBef>
              <a:spcAft>
                <a:spcPct val="0"/>
              </a:spcAft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dist" eaLnBrk="0" fontAlgn="base" hangingPunct="0">
              <a:spcBef>
                <a:spcPct val="50000"/>
              </a:spcBef>
              <a:spcAft>
                <a:spcPct val="0"/>
              </a:spcAft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dist" eaLnBrk="0" fontAlgn="base" hangingPunct="0">
              <a:spcBef>
                <a:spcPct val="50000"/>
              </a:spcBef>
              <a:spcAft>
                <a:spcPct val="0"/>
              </a:spcAft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lang="zh-TW" altLang="en-US" sz="2800" b="1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檢視學生表現和發展</a:t>
            </a:r>
          </a:p>
        </p:txBody>
      </p:sp>
      <p:sp>
        <p:nvSpPr>
          <p:cNvPr id="41018" name="Line 58"/>
          <p:cNvSpPr>
            <a:spLocks noChangeShapeType="1"/>
          </p:cNvSpPr>
          <p:nvPr/>
        </p:nvSpPr>
        <p:spPr bwMode="auto">
          <a:xfrm>
            <a:off x="3124201" y="2743200"/>
            <a:ext cx="523875" cy="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HK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1019" name="Line 59"/>
          <p:cNvSpPr>
            <a:spLocks noChangeShapeType="1"/>
          </p:cNvSpPr>
          <p:nvPr/>
        </p:nvSpPr>
        <p:spPr bwMode="auto">
          <a:xfrm>
            <a:off x="3124201" y="3429000"/>
            <a:ext cx="523875" cy="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HK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1020" name="Line 60"/>
          <p:cNvSpPr>
            <a:spLocks noChangeShapeType="1"/>
          </p:cNvSpPr>
          <p:nvPr/>
        </p:nvSpPr>
        <p:spPr bwMode="auto">
          <a:xfrm>
            <a:off x="3124201" y="4114800"/>
            <a:ext cx="523875" cy="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HK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1021" name="Line 61"/>
          <p:cNvSpPr>
            <a:spLocks noChangeShapeType="1"/>
          </p:cNvSpPr>
          <p:nvPr/>
        </p:nvSpPr>
        <p:spPr bwMode="auto">
          <a:xfrm>
            <a:off x="3124201" y="4724400"/>
            <a:ext cx="523875" cy="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HK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1022" name="Line 62"/>
          <p:cNvSpPr>
            <a:spLocks noChangeShapeType="1"/>
          </p:cNvSpPr>
          <p:nvPr/>
        </p:nvSpPr>
        <p:spPr bwMode="auto">
          <a:xfrm>
            <a:off x="3124201" y="5257800"/>
            <a:ext cx="523875" cy="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HK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1023" name="Line 63"/>
          <p:cNvSpPr>
            <a:spLocks noChangeShapeType="1"/>
          </p:cNvSpPr>
          <p:nvPr/>
        </p:nvSpPr>
        <p:spPr bwMode="auto">
          <a:xfrm>
            <a:off x="3133726" y="5791200"/>
            <a:ext cx="523875" cy="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HK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1024" name="Line 64"/>
          <p:cNvSpPr>
            <a:spLocks noChangeShapeType="1"/>
          </p:cNvSpPr>
          <p:nvPr/>
        </p:nvSpPr>
        <p:spPr bwMode="auto">
          <a:xfrm>
            <a:off x="2819401" y="3810000"/>
            <a:ext cx="295275" cy="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HK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5BE8618E-7E3B-495A-99CA-1CB4734BDA47}"/>
              </a:ext>
            </a:extLst>
          </p:cNvPr>
          <p:cNvSpPr txBox="1">
            <a:spLocks/>
          </p:cNvSpPr>
          <p:nvPr/>
        </p:nvSpPr>
        <p:spPr bwMode="auto">
          <a:xfrm>
            <a:off x="2209800" y="195293"/>
            <a:ext cx="7016568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defRPr>
            </a:lvl9pPr>
          </a:lstStyle>
          <a:p>
            <a:pPr eaLnBrk="0" hangingPunct="0">
              <a:buClrTx/>
              <a:buSzTx/>
              <a:buFontTx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系統報告類別</a:t>
            </a:r>
            <a:endParaRPr lang="zh-HK" altLang="en-US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" name="投影片編號版面配置區 3">
            <a:extLst>
              <a:ext uri="{FF2B5EF4-FFF2-40B4-BE49-F238E27FC236}">
                <a16:creationId xmlns:a16="http://schemas.microsoft.com/office/drawing/2014/main" id="{A2EBE0AE-78C1-4904-B43A-C9EF07FD8EFD}"/>
              </a:ext>
            </a:extLst>
          </p:cNvPr>
          <p:cNvSpPr txBox="1">
            <a:spLocks/>
          </p:cNvSpPr>
          <p:nvPr/>
        </p:nvSpPr>
        <p:spPr>
          <a:xfrm>
            <a:off x="10701813" y="6456677"/>
            <a:ext cx="1195851" cy="457200"/>
          </a:xfrm>
          <a:prstGeom prst="rect">
            <a:avLst/>
          </a:prstGeom>
        </p:spPr>
        <p:txBody>
          <a:bodyPr/>
          <a:lstStyle>
            <a:defPPr>
              <a:defRPr lang="zh-H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/>
            <a:fld id="{7B3C8E2D-E91C-4BBB-B7BA-C2875630DAEF}" type="slidenum">
              <a:rPr lang="en-US" altLang="zh-HK" smtClean="0">
                <a:solidFill>
                  <a:srgbClr val="2E75B6"/>
                </a:solidFill>
              </a:rPr>
              <a:pPr lvl="0" algn="r"/>
              <a:t>3</a:t>
            </a:fld>
            <a:endParaRPr lang="en-US" altLang="en-US" dirty="0">
              <a:solidFill>
                <a:srgbClr val="2E75B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158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44" name="Rectangle 12"/>
          <p:cNvSpPr>
            <a:spLocks noChangeArrowheads="1"/>
          </p:cNvSpPr>
          <p:nvPr/>
        </p:nvSpPr>
        <p:spPr bwMode="auto">
          <a:xfrm>
            <a:off x="3657600" y="2078038"/>
            <a:ext cx="6261100" cy="400110"/>
          </a:xfrm>
          <a:prstGeom prst="rect">
            <a:avLst/>
          </a:prstGeom>
          <a:solidFill>
            <a:srgbClr val="FFFF99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dist" eaLnBrk="0" fontAlgn="base" hangingPunct="0">
              <a:spcBef>
                <a:spcPct val="50000"/>
              </a:spcBef>
              <a:spcAft>
                <a:spcPct val="0"/>
              </a:spcAft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dist" eaLnBrk="0" fontAlgn="base" hangingPunct="0">
              <a:spcBef>
                <a:spcPct val="50000"/>
              </a:spcBef>
              <a:spcAft>
                <a:spcPct val="0"/>
              </a:spcAft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dist" eaLnBrk="0" fontAlgn="base" hangingPunct="0">
              <a:spcBef>
                <a:spcPct val="50000"/>
              </a:spcBef>
              <a:spcAft>
                <a:spcPct val="0"/>
              </a:spcAft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dist" eaLnBrk="0" fontAlgn="base" hangingPunct="0">
              <a:spcBef>
                <a:spcPct val="50000"/>
              </a:spcBef>
              <a:spcAft>
                <a:spcPct val="0"/>
              </a:spcAft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9900"/>
              </a:buClr>
              <a:buSzPct val="110000"/>
              <a:defRPr/>
            </a:pPr>
            <a:r>
              <a:rPr lang="zh-TW" altLang="en-US" sz="2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班別學額資料</a:t>
            </a:r>
          </a:p>
        </p:txBody>
      </p:sp>
      <p:sp>
        <p:nvSpPr>
          <p:cNvPr id="44045" name="Rectangle 13"/>
          <p:cNvSpPr>
            <a:spLocks noChangeArrowheads="1"/>
          </p:cNvSpPr>
          <p:nvPr/>
        </p:nvSpPr>
        <p:spPr bwMode="auto">
          <a:xfrm>
            <a:off x="3648075" y="2701018"/>
            <a:ext cx="6261100" cy="400110"/>
          </a:xfrm>
          <a:prstGeom prst="rect">
            <a:avLst/>
          </a:prstGeom>
          <a:solidFill>
            <a:srgbClr val="FFFF99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buClr>
                <a:srgbClr val="009900"/>
              </a:buClr>
              <a:buSzPct val="110000"/>
              <a:buFont typeface="Wingdings" pitchFamily="2" charset="2"/>
              <a:buNone/>
              <a:defRPr/>
            </a:pPr>
            <a:r>
              <a:rPr kumimoji="1"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科目資料（必修、選修、科目組別、跨班別科目）</a:t>
            </a:r>
          </a:p>
        </p:txBody>
      </p:sp>
      <p:sp>
        <p:nvSpPr>
          <p:cNvPr id="44046" name="Rectangle 14"/>
          <p:cNvSpPr>
            <a:spLocks noChangeArrowheads="1"/>
          </p:cNvSpPr>
          <p:nvPr/>
        </p:nvSpPr>
        <p:spPr bwMode="auto">
          <a:xfrm>
            <a:off x="3657600" y="3244850"/>
            <a:ext cx="6261100" cy="707886"/>
          </a:xfrm>
          <a:prstGeom prst="rect">
            <a:avLst/>
          </a:prstGeom>
          <a:solidFill>
            <a:schemeClr val="accent1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dist" eaLnBrk="0" fontAlgn="base" hangingPunct="0">
              <a:spcBef>
                <a:spcPct val="50000"/>
              </a:spcBef>
              <a:spcAft>
                <a:spcPct val="0"/>
              </a:spcAft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dist" eaLnBrk="0" fontAlgn="base" hangingPunct="0">
              <a:spcBef>
                <a:spcPct val="50000"/>
              </a:spcBef>
              <a:spcAft>
                <a:spcPct val="0"/>
              </a:spcAft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dist" eaLnBrk="0" fontAlgn="base" hangingPunct="0">
              <a:spcBef>
                <a:spcPct val="50000"/>
              </a:spcBef>
              <a:spcAft>
                <a:spcPct val="0"/>
              </a:spcAft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dist" eaLnBrk="0" fontAlgn="base" hangingPunct="0">
              <a:spcBef>
                <a:spcPct val="50000"/>
              </a:spcBef>
              <a:spcAft>
                <a:spcPct val="0"/>
              </a:spcAft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zh-TW" altLang="en-US" sz="2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學生所屬家居區議會分區、減免學費、學社、年齡及性別分析、宗教、非華語學生統計及特殊教育詳情</a:t>
            </a:r>
            <a:endParaRPr lang="zh-TW" altLang="en-US" sz="2000" b="1" dirty="0">
              <a:solidFill>
                <a:srgbClr val="0066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4047" name="Rectangle 15"/>
          <p:cNvSpPr>
            <a:spLocks noChangeArrowheads="1"/>
          </p:cNvSpPr>
          <p:nvPr/>
        </p:nvSpPr>
        <p:spPr bwMode="auto">
          <a:xfrm>
            <a:off x="3657600" y="4083050"/>
            <a:ext cx="6261100" cy="400110"/>
          </a:xfrm>
          <a:prstGeom prst="rect">
            <a:avLst/>
          </a:prstGeom>
          <a:solidFill>
            <a:srgbClr val="00FFFF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dist" eaLnBrk="0" fontAlgn="base" hangingPunct="0">
              <a:spcBef>
                <a:spcPct val="50000"/>
              </a:spcBef>
              <a:spcAft>
                <a:spcPct val="0"/>
              </a:spcAft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dist" eaLnBrk="0" fontAlgn="base" hangingPunct="0">
              <a:spcBef>
                <a:spcPct val="50000"/>
              </a:spcBef>
              <a:spcAft>
                <a:spcPct val="0"/>
              </a:spcAft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dist" eaLnBrk="0" fontAlgn="base" hangingPunct="0">
              <a:spcBef>
                <a:spcPct val="50000"/>
              </a:spcBef>
              <a:spcAft>
                <a:spcPct val="0"/>
              </a:spcAft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dist" eaLnBrk="0" fontAlgn="base" hangingPunct="0">
              <a:spcBef>
                <a:spcPct val="50000"/>
              </a:spcBef>
              <a:spcAft>
                <a:spcPct val="0"/>
              </a:spcAft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buClr>
                <a:srgbClr val="009900"/>
              </a:buClr>
              <a:buSzPct val="110000"/>
              <a:buFont typeface="Wingdings" pitchFamily="2" charset="2"/>
              <a:buNone/>
            </a:pPr>
            <a:r>
              <a:rPr lang="zh-TW" altLang="en-US" sz="2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教職員履歷、 訓練分析報告</a:t>
            </a:r>
          </a:p>
        </p:txBody>
      </p:sp>
      <p:sp>
        <p:nvSpPr>
          <p:cNvPr id="44048" name="Line 16"/>
          <p:cNvSpPr>
            <a:spLocks noChangeShapeType="1"/>
          </p:cNvSpPr>
          <p:nvPr/>
        </p:nvSpPr>
        <p:spPr bwMode="auto">
          <a:xfrm>
            <a:off x="3133726" y="2308225"/>
            <a:ext cx="523875" cy="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HK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4049" name="Line 17"/>
          <p:cNvSpPr>
            <a:spLocks noChangeShapeType="1"/>
          </p:cNvSpPr>
          <p:nvPr/>
        </p:nvSpPr>
        <p:spPr bwMode="auto">
          <a:xfrm>
            <a:off x="3124200" y="2308226"/>
            <a:ext cx="0" cy="3146425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HK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4050" name="Rectangle 18"/>
          <p:cNvSpPr>
            <a:spLocks noChangeArrowheads="1"/>
          </p:cNvSpPr>
          <p:nvPr/>
        </p:nvSpPr>
        <p:spPr bwMode="auto">
          <a:xfrm>
            <a:off x="3657600" y="4670425"/>
            <a:ext cx="6261100" cy="400110"/>
          </a:xfrm>
          <a:prstGeom prst="rect">
            <a:avLst/>
          </a:prstGeom>
          <a:solidFill>
            <a:srgbClr val="00FFFF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dist" eaLnBrk="0" fontAlgn="base" hangingPunct="0">
              <a:spcBef>
                <a:spcPct val="50000"/>
              </a:spcBef>
              <a:spcAft>
                <a:spcPct val="0"/>
              </a:spcAft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dist" eaLnBrk="0" fontAlgn="base" hangingPunct="0">
              <a:spcBef>
                <a:spcPct val="50000"/>
              </a:spcBef>
              <a:spcAft>
                <a:spcPct val="0"/>
              </a:spcAft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dist" eaLnBrk="0" fontAlgn="base" hangingPunct="0">
              <a:spcBef>
                <a:spcPct val="50000"/>
              </a:spcBef>
              <a:spcAft>
                <a:spcPct val="0"/>
              </a:spcAft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dist" eaLnBrk="0" fontAlgn="base" hangingPunct="0">
              <a:spcBef>
                <a:spcPct val="50000"/>
              </a:spcBef>
              <a:spcAft>
                <a:spcPct val="0"/>
              </a:spcAft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zh-TW" altLang="en-US" sz="2000" b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教職員缺席紀錄、病假</a:t>
            </a:r>
            <a:r>
              <a:rPr lang="en-US" altLang="zh-TW" sz="2000" b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000" b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代課結餘</a:t>
            </a:r>
          </a:p>
        </p:txBody>
      </p:sp>
      <p:sp>
        <p:nvSpPr>
          <p:cNvPr id="44051" name="Rectangle 19"/>
          <p:cNvSpPr>
            <a:spLocks noChangeArrowheads="1"/>
          </p:cNvSpPr>
          <p:nvPr/>
        </p:nvSpPr>
        <p:spPr bwMode="auto">
          <a:xfrm>
            <a:off x="3659188" y="5203825"/>
            <a:ext cx="6261100" cy="400110"/>
          </a:xfrm>
          <a:prstGeom prst="rect">
            <a:avLst/>
          </a:prstGeom>
          <a:solidFill>
            <a:srgbClr val="CC99FF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dist" eaLnBrk="0" fontAlgn="base" hangingPunct="0">
              <a:spcBef>
                <a:spcPct val="50000"/>
              </a:spcBef>
              <a:spcAft>
                <a:spcPct val="0"/>
              </a:spcAft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dist" eaLnBrk="0" fontAlgn="base" hangingPunct="0">
              <a:spcBef>
                <a:spcPct val="50000"/>
              </a:spcBef>
              <a:spcAft>
                <a:spcPct val="0"/>
              </a:spcAft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dist" eaLnBrk="0" fontAlgn="base" hangingPunct="0">
              <a:spcBef>
                <a:spcPct val="50000"/>
              </a:spcBef>
              <a:spcAft>
                <a:spcPct val="0"/>
              </a:spcAft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dist" eaLnBrk="0" fontAlgn="base" hangingPunct="0">
              <a:spcBef>
                <a:spcPct val="50000"/>
              </a:spcBef>
              <a:spcAft>
                <a:spcPct val="0"/>
              </a:spcAft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buClr>
                <a:srgbClr val="009900"/>
              </a:buClr>
              <a:buSzPct val="110000"/>
              <a:buFont typeface="Wingdings" pitchFamily="2" charset="2"/>
              <a:buNone/>
            </a:pPr>
            <a:r>
              <a:rPr lang="zh-TW" altLang="en-US" sz="2000" b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財政狀況及年結報告、固定資產登記冊</a:t>
            </a:r>
          </a:p>
        </p:txBody>
      </p:sp>
      <p:sp>
        <p:nvSpPr>
          <p:cNvPr id="9227" name="Text Box 20"/>
          <p:cNvSpPr txBox="1">
            <a:spLocks noChangeArrowheads="1"/>
          </p:cNvSpPr>
          <p:nvPr/>
        </p:nvSpPr>
        <p:spPr bwMode="auto">
          <a:xfrm>
            <a:off x="2209800" y="1905001"/>
            <a:ext cx="609600" cy="3960813"/>
          </a:xfrm>
          <a:prstGeom prst="rect">
            <a:avLst/>
          </a:prstGeom>
          <a:noFill/>
          <a:ln w="25400">
            <a:solidFill>
              <a:srgbClr val="008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dist" eaLnBrk="0" fontAlgn="base" hangingPunct="0">
              <a:spcBef>
                <a:spcPct val="50000"/>
              </a:spcBef>
              <a:spcAft>
                <a:spcPct val="0"/>
              </a:spcAft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dist" eaLnBrk="0" fontAlgn="base" hangingPunct="0">
              <a:spcBef>
                <a:spcPct val="50000"/>
              </a:spcBef>
              <a:spcAft>
                <a:spcPct val="0"/>
              </a:spcAft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dist" eaLnBrk="0" fontAlgn="base" hangingPunct="0">
              <a:spcBef>
                <a:spcPct val="50000"/>
              </a:spcBef>
              <a:spcAft>
                <a:spcPct val="0"/>
              </a:spcAft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dist" eaLnBrk="0" fontAlgn="base" hangingPunct="0">
              <a:spcBef>
                <a:spcPct val="50000"/>
              </a:spcBef>
              <a:spcAft>
                <a:spcPct val="0"/>
              </a:spcAft>
              <a:defRPr kumimoji="1" sz="4800">
                <a:solidFill>
                  <a:srgbClr val="9966FF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lang="zh-TW" altLang="en-US" sz="2800" b="1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提供決策及管理  資訊</a:t>
            </a:r>
          </a:p>
        </p:txBody>
      </p:sp>
      <p:sp>
        <p:nvSpPr>
          <p:cNvPr id="44053" name="Line 21"/>
          <p:cNvSpPr>
            <a:spLocks noChangeShapeType="1"/>
          </p:cNvSpPr>
          <p:nvPr/>
        </p:nvSpPr>
        <p:spPr bwMode="auto">
          <a:xfrm>
            <a:off x="3124201" y="2917825"/>
            <a:ext cx="523875" cy="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HK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4054" name="Line 22"/>
          <p:cNvSpPr>
            <a:spLocks noChangeShapeType="1"/>
          </p:cNvSpPr>
          <p:nvPr/>
        </p:nvSpPr>
        <p:spPr bwMode="auto">
          <a:xfrm>
            <a:off x="3124201" y="3603625"/>
            <a:ext cx="523875" cy="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HK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4055" name="Line 23"/>
          <p:cNvSpPr>
            <a:spLocks noChangeShapeType="1"/>
          </p:cNvSpPr>
          <p:nvPr/>
        </p:nvSpPr>
        <p:spPr bwMode="auto">
          <a:xfrm>
            <a:off x="3124201" y="4289425"/>
            <a:ext cx="523875" cy="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HK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4056" name="Line 24"/>
          <p:cNvSpPr>
            <a:spLocks noChangeShapeType="1"/>
          </p:cNvSpPr>
          <p:nvPr/>
        </p:nvSpPr>
        <p:spPr bwMode="auto">
          <a:xfrm>
            <a:off x="3124201" y="4899025"/>
            <a:ext cx="523875" cy="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HK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4057" name="Line 25"/>
          <p:cNvSpPr>
            <a:spLocks noChangeShapeType="1"/>
          </p:cNvSpPr>
          <p:nvPr/>
        </p:nvSpPr>
        <p:spPr bwMode="auto">
          <a:xfrm>
            <a:off x="3124201" y="5432425"/>
            <a:ext cx="523875" cy="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HK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4059" name="Line 27"/>
          <p:cNvSpPr>
            <a:spLocks noChangeShapeType="1"/>
          </p:cNvSpPr>
          <p:nvPr/>
        </p:nvSpPr>
        <p:spPr bwMode="auto">
          <a:xfrm>
            <a:off x="2819401" y="4016375"/>
            <a:ext cx="295275" cy="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HK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34" name="WordArt 32"/>
          <p:cNvSpPr>
            <a:spLocks noChangeArrowheads="1" noChangeShapeType="1" noTextEdit="1"/>
          </p:cNvSpPr>
          <p:nvPr/>
        </p:nvSpPr>
        <p:spPr bwMode="auto">
          <a:xfrm>
            <a:off x="2208214" y="836613"/>
            <a:ext cx="7775575" cy="863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zh-HK" altLang="en-US" sz="3600" kern="10" dirty="0"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/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47FAF67F-56F9-474E-B50E-EF5EB66A467E}"/>
              </a:ext>
            </a:extLst>
          </p:cNvPr>
          <p:cNvSpPr txBox="1">
            <a:spLocks/>
          </p:cNvSpPr>
          <p:nvPr/>
        </p:nvSpPr>
        <p:spPr bwMode="auto">
          <a:xfrm>
            <a:off x="2209800" y="195293"/>
            <a:ext cx="7016568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anose="020B0603020202020204" pitchFamily="34" charset="0"/>
              </a:defRPr>
            </a:lvl9pPr>
          </a:lstStyle>
          <a:p>
            <a:pPr eaLnBrk="0" hangingPunct="0">
              <a:buClrTx/>
              <a:buSzTx/>
              <a:buFontTx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系統報告類別</a:t>
            </a:r>
            <a:endParaRPr lang="zh-HK" altLang="en-US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1" name="投影片編號版面配置區 3">
            <a:extLst>
              <a:ext uri="{FF2B5EF4-FFF2-40B4-BE49-F238E27FC236}">
                <a16:creationId xmlns:a16="http://schemas.microsoft.com/office/drawing/2014/main" id="{A41535EE-D886-40B5-8C14-95B99B24C2BA}"/>
              </a:ext>
            </a:extLst>
          </p:cNvPr>
          <p:cNvSpPr txBox="1">
            <a:spLocks/>
          </p:cNvSpPr>
          <p:nvPr/>
        </p:nvSpPr>
        <p:spPr>
          <a:xfrm>
            <a:off x="10701813" y="6456677"/>
            <a:ext cx="1195851" cy="457200"/>
          </a:xfrm>
          <a:prstGeom prst="rect">
            <a:avLst/>
          </a:prstGeom>
        </p:spPr>
        <p:txBody>
          <a:bodyPr/>
          <a:lstStyle>
            <a:defPPr>
              <a:defRPr lang="zh-H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/>
            <a:fld id="{7B3C8E2D-E91C-4BBB-B7BA-C2875630DAEF}" type="slidenum">
              <a:rPr lang="en-US" altLang="zh-HK" smtClean="0">
                <a:solidFill>
                  <a:srgbClr val="2E75B6"/>
                </a:solidFill>
              </a:rPr>
              <a:pPr lvl="0" algn="r"/>
              <a:t>4</a:t>
            </a:fld>
            <a:endParaRPr lang="en-US" altLang="en-US" dirty="0">
              <a:solidFill>
                <a:srgbClr val="2E75B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834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93F96B9-4244-44CB-A575-8AA04C3B3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5765" y="155660"/>
            <a:ext cx="6962056" cy="762000"/>
          </a:xfrm>
        </p:spPr>
        <p:txBody>
          <a:bodyPr/>
          <a:lstStyle/>
          <a:p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報告輸出格式及範本</a:t>
            </a:r>
            <a:endParaRPr lang="zh-HK" altLang="en-US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Cloud 1">
            <a:extLst>
              <a:ext uri="{FF2B5EF4-FFF2-40B4-BE49-F238E27FC236}">
                <a16:creationId xmlns:a16="http://schemas.microsoft.com/office/drawing/2014/main" id="{38946176-26DE-4056-A808-1ECAEF813CD5}"/>
              </a:ext>
            </a:extLst>
          </p:cNvPr>
          <p:cNvSpPr/>
          <p:nvPr/>
        </p:nvSpPr>
        <p:spPr bwMode="auto">
          <a:xfrm>
            <a:off x="6455602" y="3204151"/>
            <a:ext cx="4578472" cy="1158240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5">
                <a:lumMod val="25000"/>
              </a:schemeClr>
            </a:solidFill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/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使用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Crystal Report 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軟件建立系統範本</a:t>
            </a:r>
            <a:endParaRPr lang="zh-HK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C1B8D067-00FF-49A9-9749-110D8F43D7D7}"/>
              </a:ext>
            </a:extLst>
          </p:cNvPr>
          <p:cNvSpPr txBox="1">
            <a:spLocks noChangeArrowheads="1"/>
          </p:cNvSpPr>
          <p:nvPr/>
        </p:nvSpPr>
        <p:spPr>
          <a:xfrm>
            <a:off x="2155765" y="1617575"/>
            <a:ext cx="7704137" cy="4608513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6600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rgbClr val="9900CC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rgbClr val="6600CC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rgbClr val="333399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457200" indent="-457200"/>
            <a:r>
              <a:rPr lang="zh-TW" altLang="en-US" kern="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報告輸出格式</a:t>
            </a:r>
            <a:endParaRPr lang="en-HK" altLang="zh-TW" kern="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indent="-342900"/>
            <a:r>
              <a:rPr lang="en-HK" altLang="zh-TW" kern="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PDF</a:t>
            </a:r>
          </a:p>
          <a:p>
            <a:pPr lvl="1" indent="-342900"/>
            <a:r>
              <a:rPr lang="en-HK" altLang="zh-TW" kern="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WORD</a:t>
            </a:r>
          </a:p>
          <a:p>
            <a:pPr lvl="1" indent="-342900"/>
            <a:r>
              <a:rPr lang="en-HK" altLang="zh-TW" kern="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EXCEL</a:t>
            </a:r>
          </a:p>
          <a:p>
            <a:pPr lvl="1" indent="-342900"/>
            <a:r>
              <a:rPr lang="en-HK" altLang="zh-TW" kern="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RICH TEXT</a:t>
            </a:r>
          </a:p>
          <a:p>
            <a:pPr marL="400050" lvl="1" indent="0">
              <a:buSzPct val="100000"/>
              <a:buNone/>
            </a:pPr>
            <a:endParaRPr lang="en-HK" altLang="zh-TW" kern="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/>
            <a:r>
              <a:rPr lang="zh-TW" altLang="en-US" kern="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報告範本</a:t>
            </a:r>
            <a:endParaRPr lang="en-HK" altLang="zh-TW" kern="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indent="-342900"/>
            <a:r>
              <a:rPr lang="zh-TW" altLang="en-US" kern="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系統提供範本</a:t>
            </a:r>
            <a:endParaRPr lang="en-HK" altLang="zh-TW" kern="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indent="-342900">
              <a:buSzPct val="100000"/>
              <a:buFont typeface="Wingdings" panose="05000000000000000000" pitchFamily="2" charset="2"/>
              <a:buChar char="§"/>
            </a:pPr>
            <a:r>
              <a:rPr lang="zh-TW" altLang="en-US" kern="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用戶編製範本</a:t>
            </a:r>
            <a:endParaRPr lang="en-HK" altLang="zh-TW" kern="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57250" lvl="1" indent="-457200"/>
            <a:endParaRPr lang="en-US" altLang="zh-TW" kern="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投影片編號版面配置區 3">
            <a:extLst>
              <a:ext uri="{FF2B5EF4-FFF2-40B4-BE49-F238E27FC236}">
                <a16:creationId xmlns:a16="http://schemas.microsoft.com/office/drawing/2014/main" id="{154A5E6A-C73F-465F-A32B-3BF79DD6CE89}"/>
              </a:ext>
            </a:extLst>
          </p:cNvPr>
          <p:cNvSpPr txBox="1">
            <a:spLocks/>
          </p:cNvSpPr>
          <p:nvPr/>
        </p:nvSpPr>
        <p:spPr>
          <a:xfrm>
            <a:off x="10701813" y="6456677"/>
            <a:ext cx="1195851" cy="457200"/>
          </a:xfrm>
          <a:prstGeom prst="rect">
            <a:avLst/>
          </a:prstGeom>
        </p:spPr>
        <p:txBody>
          <a:bodyPr/>
          <a:lstStyle>
            <a:defPPr>
              <a:defRPr lang="zh-H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/>
            <a:fld id="{7B3C8E2D-E91C-4BBB-B7BA-C2875630DAEF}" type="slidenum">
              <a:rPr lang="en-US" altLang="zh-HK" smtClean="0">
                <a:solidFill>
                  <a:srgbClr val="2E75B6"/>
                </a:solidFill>
              </a:rPr>
              <a:pPr lvl="0" algn="r"/>
              <a:t>5</a:t>
            </a:fld>
            <a:endParaRPr lang="en-US" altLang="en-US" dirty="0">
              <a:solidFill>
                <a:srgbClr val="2E75B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906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6FFE85C-28E8-4958-BCDF-39183D75C9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F782ED5-BCB6-4698-BAF3-D31A3C0B08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C8E2D-E91C-4BBB-B7BA-C2875630DAEF}" type="slidenum">
              <a:rPr lang="en-US" altLang="zh-HK" smtClean="0"/>
              <a:pPr/>
              <a:t>6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D59935E-81BE-47C5-9F8B-70B3CAC3BC68}"/>
              </a:ext>
            </a:extLst>
          </p:cNvPr>
          <p:cNvSpPr txBox="1">
            <a:spLocks/>
          </p:cNvSpPr>
          <p:nvPr/>
        </p:nvSpPr>
        <p:spPr bwMode="auto">
          <a:xfrm>
            <a:off x="2155765" y="155660"/>
            <a:ext cx="6962056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altLang="zh-TW" sz="2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下載及編修報告範本</a:t>
            </a:r>
            <a:endParaRPr lang="zh-HK" altLang="en-US" sz="3200" kern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9" name="群組 8">
            <a:extLst>
              <a:ext uri="{FF2B5EF4-FFF2-40B4-BE49-F238E27FC236}">
                <a16:creationId xmlns:a16="http://schemas.microsoft.com/office/drawing/2014/main" id="{D50E15F7-863B-46E0-B4D7-1D398DA44AF5}"/>
              </a:ext>
            </a:extLst>
          </p:cNvPr>
          <p:cNvGrpSpPr/>
          <p:nvPr/>
        </p:nvGrpSpPr>
        <p:grpSpPr>
          <a:xfrm>
            <a:off x="617797" y="1922318"/>
            <a:ext cx="2863157" cy="2153055"/>
            <a:chOff x="0" y="0"/>
            <a:chExt cx="2435962" cy="1790700"/>
          </a:xfrm>
        </p:grpSpPr>
        <p:pic>
          <p:nvPicPr>
            <p:cNvPr id="10" name="圖片 9">
              <a:extLst>
                <a:ext uri="{FF2B5EF4-FFF2-40B4-BE49-F238E27FC236}">
                  <a16:creationId xmlns:a16="http://schemas.microsoft.com/office/drawing/2014/main" id="{11B75805-D0EF-417D-98C2-26718DD2123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2390775" cy="1790700"/>
            </a:xfrm>
            <a:prstGeom prst="rect">
              <a:avLst/>
            </a:prstGeom>
          </p:spPr>
        </p:pic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41D14D55-7A2E-4264-9801-F554C51B596C}"/>
                </a:ext>
              </a:extLst>
            </p:cNvPr>
            <p:cNvSpPr/>
            <p:nvPr/>
          </p:nvSpPr>
          <p:spPr>
            <a:xfrm>
              <a:off x="0" y="329184"/>
              <a:ext cx="2435962" cy="797154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pic>
        <p:nvPicPr>
          <p:cNvPr id="12" name="圖片 11">
            <a:extLst>
              <a:ext uri="{FF2B5EF4-FFF2-40B4-BE49-F238E27FC236}">
                <a16:creationId xmlns:a16="http://schemas.microsoft.com/office/drawing/2014/main" id="{5824512B-FF5E-43CD-A8A2-ED3A191C38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7992" y="1509713"/>
            <a:ext cx="7803018" cy="3342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59134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6FFE85C-28E8-4958-BCDF-39183D75C9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F782ED5-BCB6-4698-BAF3-D31A3C0B08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C8E2D-E91C-4BBB-B7BA-C2875630DAEF}" type="slidenum">
              <a:rPr lang="en-US" altLang="zh-HK" smtClean="0"/>
              <a:pPr/>
              <a:t>7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457A134-91E5-4A8F-9494-789FA16CC9CF}"/>
              </a:ext>
            </a:extLst>
          </p:cNvPr>
          <p:cNvSpPr txBox="1">
            <a:spLocks/>
          </p:cNvSpPr>
          <p:nvPr/>
        </p:nvSpPr>
        <p:spPr bwMode="auto">
          <a:xfrm>
            <a:off x="2155765" y="155660"/>
            <a:ext cx="6962056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altLang="zh-TW" sz="2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下載及編修報告範本</a:t>
            </a:r>
            <a:endParaRPr lang="zh-HK" altLang="en-US" sz="3200" kern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8" name="群組 7">
            <a:extLst>
              <a:ext uri="{FF2B5EF4-FFF2-40B4-BE49-F238E27FC236}">
                <a16:creationId xmlns:a16="http://schemas.microsoft.com/office/drawing/2014/main" id="{E73F294E-ED60-4463-B4E3-2A4EC6B85324}"/>
              </a:ext>
            </a:extLst>
          </p:cNvPr>
          <p:cNvGrpSpPr/>
          <p:nvPr/>
        </p:nvGrpSpPr>
        <p:grpSpPr>
          <a:xfrm>
            <a:off x="1219200" y="1646555"/>
            <a:ext cx="7297416" cy="3829454"/>
            <a:chOff x="0" y="0"/>
            <a:chExt cx="5486400" cy="2879090"/>
          </a:xfrm>
        </p:grpSpPr>
        <p:pic>
          <p:nvPicPr>
            <p:cNvPr id="9" name="圖片 8">
              <a:extLst>
                <a:ext uri="{FF2B5EF4-FFF2-40B4-BE49-F238E27FC236}">
                  <a16:creationId xmlns:a16="http://schemas.microsoft.com/office/drawing/2014/main" id="{2357B36B-9A81-478E-AABC-3CFA4BD0A9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486400" cy="2879090"/>
            </a:xfrm>
            <a:prstGeom prst="rect">
              <a:avLst/>
            </a:prstGeom>
          </p:spPr>
        </p:pic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D6F206D6-18AD-4D30-BD67-607F783AA40B}"/>
                </a:ext>
              </a:extLst>
            </p:cNvPr>
            <p:cNvSpPr/>
            <p:nvPr/>
          </p:nvSpPr>
          <p:spPr>
            <a:xfrm>
              <a:off x="263347" y="2275027"/>
              <a:ext cx="329184" cy="219304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pic>
        <p:nvPicPr>
          <p:cNvPr id="13" name="圖片 12">
            <a:extLst>
              <a:ext uri="{FF2B5EF4-FFF2-40B4-BE49-F238E27FC236}">
                <a16:creationId xmlns:a16="http://schemas.microsoft.com/office/drawing/2014/main" id="{2F8AD22B-4F4B-4F4E-9F55-CC83E288BC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9766" y="2557341"/>
            <a:ext cx="3296110" cy="1743318"/>
          </a:xfrm>
          <a:prstGeom prst="rect">
            <a:avLst/>
          </a:prstGeom>
        </p:spPr>
      </p:pic>
      <p:sp>
        <p:nvSpPr>
          <p:cNvPr id="14" name="文字方塊 13">
            <a:extLst>
              <a:ext uri="{FF2B5EF4-FFF2-40B4-BE49-F238E27FC236}">
                <a16:creationId xmlns:a16="http://schemas.microsoft.com/office/drawing/2014/main" id="{29840580-D1E1-46E7-A1DE-413AB7E69A50}"/>
              </a:ext>
            </a:extLst>
          </p:cNvPr>
          <p:cNvSpPr txBox="1"/>
          <p:nvPr/>
        </p:nvSpPr>
        <p:spPr>
          <a:xfrm>
            <a:off x="8516616" y="4437501"/>
            <a:ext cx="3446650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使用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Crystal Reports 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軟件修改範本</a:t>
            </a:r>
            <a:endParaRPr lang="zh-HK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箭號: 向右 14">
            <a:extLst>
              <a:ext uri="{FF2B5EF4-FFF2-40B4-BE49-F238E27FC236}">
                <a16:creationId xmlns:a16="http://schemas.microsoft.com/office/drawing/2014/main" id="{49C3B60E-59AA-464D-91A0-73887697995D}"/>
              </a:ext>
            </a:extLst>
          </p:cNvPr>
          <p:cNvSpPr/>
          <p:nvPr/>
        </p:nvSpPr>
        <p:spPr bwMode="auto">
          <a:xfrm rot="13240290">
            <a:off x="8925791" y="3630679"/>
            <a:ext cx="966355" cy="653936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81093513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B53C971-B83F-49DF-92A3-7F5FEF1A5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2005" y="197487"/>
            <a:ext cx="9550400" cy="762000"/>
          </a:xfrm>
        </p:spPr>
        <p:txBody>
          <a:bodyPr/>
          <a:lstStyle/>
          <a:p>
            <a:r>
              <a:rPr lang="zh-TW" altLang="en-US" sz="3200" dirty="0"/>
              <a:t>上載「用戶編製」報告範本</a:t>
            </a:r>
            <a:endParaRPr lang="en-US" sz="32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6FFE85C-28E8-4958-BCDF-39183D75C9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F782ED5-BCB6-4698-BAF3-D31A3C0B08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C8E2D-E91C-4BBB-B7BA-C2875630DAEF}" type="slidenum">
              <a:rPr lang="en-US" altLang="zh-HK" smtClean="0"/>
              <a:pPr/>
              <a:t>8</a:t>
            </a:fld>
            <a:endParaRPr lang="en-US" dirty="0"/>
          </a:p>
        </p:txBody>
      </p:sp>
      <p:grpSp>
        <p:nvGrpSpPr>
          <p:cNvPr id="13" name="群組 12">
            <a:extLst>
              <a:ext uri="{FF2B5EF4-FFF2-40B4-BE49-F238E27FC236}">
                <a16:creationId xmlns:a16="http://schemas.microsoft.com/office/drawing/2014/main" id="{C16CB964-E543-4815-BFB4-076D917ECA66}"/>
              </a:ext>
            </a:extLst>
          </p:cNvPr>
          <p:cNvGrpSpPr/>
          <p:nvPr/>
        </p:nvGrpSpPr>
        <p:grpSpPr>
          <a:xfrm>
            <a:off x="1117600" y="1317624"/>
            <a:ext cx="7839364" cy="5053849"/>
            <a:chOff x="0" y="0"/>
            <a:chExt cx="5486400" cy="3536950"/>
          </a:xfrm>
        </p:grpSpPr>
        <p:pic>
          <p:nvPicPr>
            <p:cNvPr id="14" name="圖片 13">
              <a:extLst>
                <a:ext uri="{FF2B5EF4-FFF2-40B4-BE49-F238E27FC236}">
                  <a16:creationId xmlns:a16="http://schemas.microsoft.com/office/drawing/2014/main" id="{6979BAC3-3288-413E-BBBF-1DEECE2C89C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486400" cy="3536950"/>
            </a:xfrm>
            <a:prstGeom prst="rect">
              <a:avLst/>
            </a:prstGeom>
          </p:spPr>
        </p:pic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6B2D5F18-DF76-46C7-9718-62F9A7DFC5E7}"/>
                </a:ext>
              </a:extLst>
            </p:cNvPr>
            <p:cNvSpPr/>
            <p:nvPr/>
          </p:nvSpPr>
          <p:spPr>
            <a:xfrm>
              <a:off x="102413" y="885139"/>
              <a:ext cx="621792" cy="307239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996567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B53C971-B83F-49DF-92A3-7F5FEF1A5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2005" y="197487"/>
            <a:ext cx="9550400" cy="762000"/>
          </a:xfrm>
        </p:spPr>
        <p:txBody>
          <a:bodyPr/>
          <a:lstStyle/>
          <a:p>
            <a:r>
              <a:rPr lang="zh-TW" altLang="en-US" sz="3200" dirty="0"/>
              <a:t>上載「用戶編製」報告範本</a:t>
            </a:r>
            <a:endParaRPr lang="en-US" sz="32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6FFE85C-28E8-4958-BCDF-39183D75C9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F782ED5-BCB6-4698-BAF3-D31A3C0B08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C8E2D-E91C-4BBB-B7BA-C2875630DAEF}" type="slidenum">
              <a:rPr lang="en-US" altLang="zh-HK" smtClean="0"/>
              <a:pPr/>
              <a:t>9</a:t>
            </a:fld>
            <a:endParaRPr lang="en-US" dirty="0"/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E2445954-6AF4-4929-B1D5-F8B7015851E8}"/>
              </a:ext>
            </a:extLst>
          </p:cNvPr>
          <p:cNvGrpSpPr/>
          <p:nvPr/>
        </p:nvGrpSpPr>
        <p:grpSpPr>
          <a:xfrm>
            <a:off x="642677" y="1171261"/>
            <a:ext cx="10059136" cy="5108502"/>
            <a:chOff x="0" y="0"/>
            <a:chExt cx="7768590" cy="3945255"/>
          </a:xfrm>
        </p:grpSpPr>
        <p:pic>
          <p:nvPicPr>
            <p:cNvPr id="6" name="圖片 5">
              <a:extLst>
                <a:ext uri="{FF2B5EF4-FFF2-40B4-BE49-F238E27FC236}">
                  <a16:creationId xmlns:a16="http://schemas.microsoft.com/office/drawing/2014/main" id="{F63A84EB-45CB-458C-9F74-49BD9FF3269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7768590" cy="3945255"/>
            </a:xfrm>
            <a:prstGeom prst="rect">
              <a:avLst/>
            </a:prstGeom>
          </p:spPr>
        </p:pic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B4ABD693-3610-425F-8E8C-CBE16A9CD059}"/>
                </a:ext>
              </a:extLst>
            </p:cNvPr>
            <p:cNvSpPr/>
            <p:nvPr/>
          </p:nvSpPr>
          <p:spPr>
            <a:xfrm>
              <a:off x="1448410" y="2026311"/>
              <a:ext cx="6225235" cy="190195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9377538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佈景主題1">
  <a:themeElements>
    <a:clrScheme name="WebSAM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WebSAM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WebSAM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bSAM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bSAM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bSAM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bSAM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bSAM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bSAM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佈景主題1" id="{62971419-53E8-4396-B714-3F4D5B263971}" vid="{17A53775-49C6-49E5-AF25-48B9D129813E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CFF9752504B84386174481646F5B54" ma:contentTypeVersion="11" ma:contentTypeDescription="Create a new document." ma:contentTypeScope="" ma:versionID="97e1d518c4b2c2d2bac7cf720b57b18a">
  <xsd:schema xmlns:xsd="http://www.w3.org/2001/XMLSchema" xmlns:xs="http://www.w3.org/2001/XMLSchema" xmlns:p="http://schemas.microsoft.com/office/2006/metadata/properties" xmlns:ns2="3d76310b-ceb6-4baf-8212-2fb1443a9293" xmlns:ns3="50deb2b0-382b-46e0-953e-fe373c01e01d" targetNamespace="http://schemas.microsoft.com/office/2006/metadata/properties" ma:root="true" ma:fieldsID="fba0e34cfbeb2e053bf5b036c7e5e041" ns2:_="" ns3:_="">
    <xsd:import namespace="3d76310b-ceb6-4baf-8212-2fb1443a9293"/>
    <xsd:import namespace="50deb2b0-382b-46e0-953e-fe373c01e01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76310b-ceb6-4baf-8212-2fb1443a929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ea62f16-d582-4834-8c6b-45a5dadf615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deb2b0-382b-46e0-953e-fe373c01e01d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c6672e77-3b84-461e-9b48-8db29cb37439}" ma:internalName="TaxCatchAll" ma:showField="CatchAllData" ma:web="50deb2b0-382b-46e0-953e-fe373c01e01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8F2A87-AB70-497C-A643-091E2E9F2F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76310b-ceb6-4baf-8212-2fb1443a9293"/>
    <ds:schemaRef ds:uri="50deb2b0-382b-46e0-953e-fe373c01e0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1724560-6108-47B1-90D7-9E08DC6FCE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47822</TotalTime>
  <Words>352</Words>
  <PresentationFormat>寬螢幕</PresentationFormat>
  <Paragraphs>61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22" baseType="lpstr">
      <vt:lpstr>微軟正黑體</vt:lpstr>
      <vt:lpstr>新細明體</vt:lpstr>
      <vt:lpstr>Arial</vt:lpstr>
      <vt:lpstr>Calibri</vt:lpstr>
      <vt:lpstr>Cooper Black</vt:lpstr>
      <vt:lpstr>Tahoma</vt:lpstr>
      <vt:lpstr>Times New Roman</vt:lpstr>
      <vt:lpstr>Trebuchet MS</vt:lpstr>
      <vt:lpstr>Wingdings</vt:lpstr>
      <vt:lpstr>佈景主題1</vt:lpstr>
      <vt:lpstr> 「報告管理」模組</vt:lpstr>
      <vt:lpstr>報告類別及模組主要功能</vt:lpstr>
      <vt:lpstr>PowerPoint 簡報</vt:lpstr>
      <vt:lpstr>PowerPoint 簡報</vt:lpstr>
      <vt:lpstr>報告輸出格式及範本</vt:lpstr>
      <vt:lpstr>PowerPoint 簡報</vt:lpstr>
      <vt:lpstr>PowerPoint 簡報</vt:lpstr>
      <vt:lpstr>上載「用戶編製」報告範本</vt:lpstr>
      <vt:lpstr>上載「用戶編製」報告範本</vt:lpstr>
      <vt:lpstr>存庫</vt:lpstr>
      <vt:lpstr>存庫</vt:lpstr>
      <vt:lpstr>存庫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2024-09-05T06:08:10Z</cp:lastPrinted>
  <dcterms:created xsi:type="dcterms:W3CDTF">2018-05-11T03:19:46Z</dcterms:created>
  <dcterms:modified xsi:type="dcterms:W3CDTF">2025-01-09T09:10:17Z</dcterms:modified>
</cp:coreProperties>
</file>